
<file path=[Content_Types].xml><?xml version="1.0" encoding="utf-8"?>
<Types xmlns="http://schemas.openxmlformats.org/package/2006/content-types">
  <Default Extension="jpeg" ContentType="image/jpeg"/>
  <Default Extension="JPG" ContentType="image/.jpg"/>
  <Default Extension="png" ContentType="image/png"/>
  <Default Extension="m4a" ContentType="audi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 id="2147483744" r:id="rId10"/>
    <p:sldMasterId id="2147483756" r:id="rId11"/>
    <p:sldMasterId id="2147483768" r:id="rId12"/>
    <p:sldMasterId id="2147483780" r:id="rId13"/>
    <p:sldMasterId id="2147483792" r:id="rId14"/>
    <p:sldMasterId id="2147483804" r:id="rId15"/>
    <p:sldMasterId id="2147483816" r:id="rId16"/>
    <p:sldMasterId id="2147483828" r:id="rId17"/>
  </p:sldMasterIdLst>
  <p:notesMasterIdLst>
    <p:notesMasterId r:id="rId29"/>
  </p:notesMasterIdLst>
  <p:sldIdLst>
    <p:sldId id="256" r:id="rId18"/>
    <p:sldId id="544" r:id="rId19"/>
    <p:sldId id="608" r:id="rId20"/>
    <p:sldId id="639" r:id="rId21"/>
    <p:sldId id="636" r:id="rId22"/>
    <p:sldId id="611" r:id="rId23"/>
    <p:sldId id="610" r:id="rId24"/>
    <p:sldId id="612" r:id="rId25"/>
    <p:sldId id="614" r:id="rId26"/>
    <p:sldId id="637" r:id="rId27"/>
    <p:sldId id="613" r:id="rId28"/>
    <p:sldId id="616" r:id="rId30"/>
    <p:sldId id="617" r:id="rId31"/>
    <p:sldId id="622" r:id="rId32"/>
    <p:sldId id="618" r:id="rId33"/>
    <p:sldId id="620" r:id="rId34"/>
    <p:sldId id="625" r:id="rId35"/>
    <p:sldId id="626" r:id="rId36"/>
    <p:sldId id="627" r:id="rId37"/>
    <p:sldId id="628" r:id="rId38"/>
    <p:sldId id="629" r:id="rId39"/>
    <p:sldId id="630" r:id="rId40"/>
    <p:sldId id="631" r:id="rId41"/>
    <p:sldId id="638" r:id="rId42"/>
    <p:sldId id="619" r:id="rId43"/>
    <p:sldId id="640" r:id="rId44"/>
    <p:sldId id="623" r:id="rId45"/>
    <p:sldId id="624" r:id="rId46"/>
    <p:sldId id="641" r:id="rId47"/>
    <p:sldId id="666" r:id="rId48"/>
    <p:sldId id="665" r:id="rId49"/>
  </p:sldIdLst>
  <p:sldSz cx="9144000" cy="6858000" type="screen4x3"/>
  <p:notesSz cx="6858000" cy="9144000"/>
  <p:custDataLst>
    <p:tags r:id="rId53"/>
  </p:custDataLst>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rgbClr val="000066"/>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rgbClr val="000066"/>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rgbClr val="000066"/>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rgbClr val="000066"/>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rgbClr val="000066"/>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rgbClr val="000066"/>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rgbClr val="000066"/>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rgbClr val="000066"/>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800" b="1" i="0" u="none" kern="1200" baseline="0">
        <a:solidFill>
          <a:srgbClr val="000066"/>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32"/>
        <p:guide pos="2932"/>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3" Type="http://schemas.openxmlformats.org/officeDocument/2006/relationships/tags" Target="tags/tag5.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Master" Target="slideMasters/slideMaster4.xml"/><Relationship Id="rId49" Type="http://schemas.openxmlformats.org/officeDocument/2006/relationships/slide" Target="slides/slide31.xml"/><Relationship Id="rId48" Type="http://schemas.openxmlformats.org/officeDocument/2006/relationships/slide" Target="slides/slide30.xml"/><Relationship Id="rId47" Type="http://schemas.openxmlformats.org/officeDocument/2006/relationships/slide" Target="slides/slide29.xml"/><Relationship Id="rId46" Type="http://schemas.openxmlformats.org/officeDocument/2006/relationships/slide" Target="slides/slide28.xml"/><Relationship Id="rId45" Type="http://schemas.openxmlformats.org/officeDocument/2006/relationships/slide" Target="slides/slide27.xml"/><Relationship Id="rId44" Type="http://schemas.openxmlformats.org/officeDocument/2006/relationships/slide" Target="slides/slide26.xml"/><Relationship Id="rId43" Type="http://schemas.openxmlformats.org/officeDocument/2006/relationships/slide" Target="slides/slide25.xml"/><Relationship Id="rId42" Type="http://schemas.openxmlformats.org/officeDocument/2006/relationships/slide" Target="slides/slide24.xml"/><Relationship Id="rId41" Type="http://schemas.openxmlformats.org/officeDocument/2006/relationships/slide" Target="slides/slide23.xml"/><Relationship Id="rId40" Type="http://schemas.openxmlformats.org/officeDocument/2006/relationships/slide" Target="slides/slide22.xml"/><Relationship Id="rId4" Type="http://schemas.openxmlformats.org/officeDocument/2006/relationships/slideMaster" Target="slideMasters/slideMaster3.xml"/><Relationship Id="rId39" Type="http://schemas.openxmlformats.org/officeDocument/2006/relationships/slide" Target="slides/slide21.xml"/><Relationship Id="rId38" Type="http://schemas.openxmlformats.org/officeDocument/2006/relationships/slide" Target="slides/slide20.xml"/><Relationship Id="rId37" Type="http://schemas.openxmlformats.org/officeDocument/2006/relationships/slide" Target="slides/slide19.xml"/><Relationship Id="rId36" Type="http://schemas.openxmlformats.org/officeDocument/2006/relationships/slide" Target="slides/slide18.xml"/><Relationship Id="rId35" Type="http://schemas.openxmlformats.org/officeDocument/2006/relationships/slide" Target="slides/slide17.xml"/><Relationship Id="rId34" Type="http://schemas.openxmlformats.org/officeDocument/2006/relationships/slide" Target="slides/slide16.xml"/><Relationship Id="rId33" Type="http://schemas.openxmlformats.org/officeDocument/2006/relationships/slide" Target="slides/slide15.xml"/><Relationship Id="rId32" Type="http://schemas.openxmlformats.org/officeDocument/2006/relationships/slide" Target="slides/slide14.xml"/><Relationship Id="rId31" Type="http://schemas.openxmlformats.org/officeDocument/2006/relationships/slide" Target="slides/slide13.xml"/><Relationship Id="rId30" Type="http://schemas.openxmlformats.org/officeDocument/2006/relationships/slide" Target="slides/slide12.xml"/><Relationship Id="rId3" Type="http://schemas.openxmlformats.org/officeDocument/2006/relationships/slideMaster" Target="slideMasters/slideMaster2.xml"/><Relationship Id="rId29" Type="http://schemas.openxmlformats.org/officeDocument/2006/relationships/notesMaster" Target="notesMasters/notesMaster1.xml"/><Relationship Id="rId28" Type="http://schemas.openxmlformats.org/officeDocument/2006/relationships/slide" Target="slides/slide11.xml"/><Relationship Id="rId27" Type="http://schemas.openxmlformats.org/officeDocument/2006/relationships/slide" Target="slides/slide10.xml"/><Relationship Id="rId26" Type="http://schemas.openxmlformats.org/officeDocument/2006/relationships/slide" Target="slides/slide9.xml"/><Relationship Id="rId25" Type="http://schemas.openxmlformats.org/officeDocument/2006/relationships/slide" Target="slides/slide8.xml"/><Relationship Id="rId24" Type="http://schemas.openxmlformats.org/officeDocument/2006/relationships/slide" Target="slides/slide7.xml"/><Relationship Id="rId23" Type="http://schemas.openxmlformats.org/officeDocument/2006/relationships/slide" Target="slides/slide6.xml"/><Relationship Id="rId22" Type="http://schemas.openxmlformats.org/officeDocument/2006/relationships/slide" Target="slides/slide5.xml"/><Relationship Id="rId21" Type="http://schemas.openxmlformats.org/officeDocument/2006/relationships/slide" Target="slides/slide4.xml"/><Relationship Id="rId20" Type="http://schemas.openxmlformats.org/officeDocument/2006/relationships/slide" Target="slides/slide3.xml"/><Relationship Id="rId2" Type="http://schemas.openxmlformats.org/officeDocument/2006/relationships/theme" Target="theme/theme1.xml"/><Relationship Id="rId19" Type="http://schemas.openxmlformats.org/officeDocument/2006/relationships/slide" Target="slides/slide2.xml"/><Relationship Id="rId18" Type="http://schemas.openxmlformats.org/officeDocument/2006/relationships/slide" Target="slides/slide1.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EDB5EB6-3570-41BA-A830-F5AEEB561C72}"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p:sp>
      <p:sp>
        <p:nvSpPr>
          <p:cNvPr id="37891"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57" tIns="43328" rIns="86657" bIns="43328"/>
          <a:lstStyle/>
          <a:p>
            <a:r>
              <a:rPr lang="en-US" altLang="zh-CN">
                <a:latin typeface="Arial" panose="020B0604020202020204" pitchFamily="34" charset="0"/>
              </a:rPr>
              <a:t>In the late 1970s, IEEE set up a committee to standardize floating-point arithmetic. The goal was not only to permit floating-point data to be exchanged among different computers but also to provide hardware designers with a model known to be correct. The resulting work led to IEEE Standard 754 which was finished in 1985. Nowadays, most computers use IEEE 754 standard to represent floating-point numbers. This standard was primarily the work of one person, UC Berkeley math professor William Kahan. People call him the father of the IEEE 754 standard. Because of his contribution to the standard, he won ACM Turing Award in 1989. This is the highest prize in computation field, It’s equivalent to Nobel Prize.   </a:t>
            </a:r>
            <a:endParaRPr lang="en-US"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EDB5EB6-3570-41BA-A830-F5AEEB561C72}"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EDB5EB6-3570-41BA-A830-F5AEEB561C72}"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quarter" idx="10"/>
          </p:nvPr>
        </p:nvSpPr>
        <p:spPr/>
        <p:txBody>
          <a:bodyPr/>
          <a:p>
            <a:pPr lvl="0" fontAlgn="base">
              <a:buClr>
                <a:srgbClr val="000000"/>
              </a:buClr>
            </a:pPr>
            <a:endParaRPr lang="zh-CN" altLang="en-US" strike="noStrike" noProof="1" dirty="0"/>
          </a:p>
        </p:txBody>
      </p:sp>
      <p:sp>
        <p:nvSpPr>
          <p:cNvPr id="5" name="页脚占位符 4"/>
          <p:cNvSpPr>
            <a:spLocks noGrp="1"/>
          </p:cNvSpPr>
          <p:nvPr>
            <p:ph type="ftr" sz="quarter" idx="11"/>
          </p:nvPr>
        </p:nvSpPr>
        <p:spPr/>
        <p:txBody>
          <a:bodyPr/>
          <a:p>
            <a:pPr lvl="0" fontAlgn="base">
              <a:buClr>
                <a:srgbClr val="000000"/>
              </a:buClr>
            </a:pPr>
            <a:endParaRPr lang="zh-CN" altLang="en-US" strike="noStrike" noProof="1" dirty="0"/>
          </a:p>
        </p:txBody>
      </p:sp>
      <p:sp>
        <p:nvSpPr>
          <p:cNvPr id="6" name="灯片编号占位符 5"/>
          <p:cNvSpPr>
            <a:spLocks noGrp="1"/>
          </p:cNvSpPr>
          <p:nvPr>
            <p:ph type="sldNum" sz="quarter" idx="12"/>
          </p:nvPr>
        </p:nvSpPr>
        <p:spPr/>
        <p:txBody>
          <a:bodyPr/>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quarter" idx="10"/>
          </p:nvPr>
        </p:nvSpPr>
        <p:spPr/>
        <p:txBody>
          <a:bodyPr/>
          <a:p>
            <a:pPr lvl="0" fontAlgn="base">
              <a:buClr>
                <a:srgbClr val="000000"/>
              </a:buClr>
            </a:pPr>
            <a:endParaRPr lang="zh-CN" altLang="en-US" strike="noStrike" noProof="1" dirty="0"/>
          </a:p>
        </p:txBody>
      </p:sp>
      <p:sp>
        <p:nvSpPr>
          <p:cNvPr id="5" name="页脚占位符 4"/>
          <p:cNvSpPr>
            <a:spLocks noGrp="1"/>
          </p:cNvSpPr>
          <p:nvPr>
            <p:ph type="ftr" sz="quarter" idx="11"/>
          </p:nvPr>
        </p:nvSpPr>
        <p:spPr/>
        <p:txBody>
          <a:bodyPr/>
          <a:p>
            <a:pPr lvl="0" fontAlgn="base">
              <a:buClr>
                <a:srgbClr val="000000"/>
              </a:buClr>
            </a:pPr>
            <a:endParaRPr lang="zh-CN" altLang="en-US" strike="noStrike" noProof="1" dirty="0"/>
          </a:p>
        </p:txBody>
      </p:sp>
      <p:sp>
        <p:nvSpPr>
          <p:cNvPr id="6" name="灯片编号占位符 5"/>
          <p:cNvSpPr>
            <a:spLocks noGrp="1"/>
          </p:cNvSpPr>
          <p:nvPr>
            <p:ph type="sldNum" sz="quarter" idx="12"/>
          </p:nvPr>
        </p:nvSpPr>
        <p:spPr/>
        <p:txBody>
          <a:bodyPr/>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quarter" idx="10"/>
          </p:nvPr>
        </p:nvSpPr>
        <p:spPr/>
        <p:txBody>
          <a:bodyPr/>
          <a:p>
            <a:pPr lvl="0" fontAlgn="base">
              <a:buClr>
                <a:srgbClr val="000000"/>
              </a:buClr>
            </a:pPr>
            <a:endParaRPr lang="zh-CN" altLang="en-US" strike="noStrike" noProof="1" dirty="0"/>
          </a:p>
        </p:txBody>
      </p:sp>
      <p:sp>
        <p:nvSpPr>
          <p:cNvPr id="5" name="页脚占位符 4"/>
          <p:cNvSpPr>
            <a:spLocks noGrp="1"/>
          </p:cNvSpPr>
          <p:nvPr>
            <p:ph type="ftr" sz="quarter" idx="11"/>
          </p:nvPr>
        </p:nvSpPr>
        <p:spPr/>
        <p:txBody>
          <a:bodyPr/>
          <a:p>
            <a:pPr lvl="0" fontAlgn="base">
              <a:buClr>
                <a:srgbClr val="000000"/>
              </a:buClr>
            </a:pPr>
            <a:endParaRPr lang="zh-CN" altLang="en-US" strike="noStrike" noProof="1" dirty="0"/>
          </a:p>
        </p:txBody>
      </p:sp>
      <p:sp>
        <p:nvSpPr>
          <p:cNvPr id="6" name="灯片编号占位符 5"/>
          <p:cNvSpPr>
            <a:spLocks noGrp="1"/>
          </p:cNvSpPr>
          <p:nvPr>
            <p:ph type="sldNum" sz="quarter" idx="12"/>
          </p:nvPr>
        </p:nvSpPr>
        <p:spPr/>
        <p:txBody>
          <a:bodyPr/>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quarter" idx="10"/>
          </p:nvPr>
        </p:nvSpPr>
        <p:spPr/>
        <p:txBody>
          <a:bodyPr/>
          <a:p>
            <a:pPr lvl="0" fontAlgn="base">
              <a:buClr>
                <a:srgbClr val="000000"/>
              </a:buClr>
            </a:pPr>
            <a:endParaRPr lang="zh-CN" altLang="en-US" strike="noStrike" noProof="1" dirty="0"/>
          </a:p>
        </p:txBody>
      </p:sp>
      <p:sp>
        <p:nvSpPr>
          <p:cNvPr id="6" name="页脚占位符 5"/>
          <p:cNvSpPr>
            <a:spLocks noGrp="1"/>
          </p:cNvSpPr>
          <p:nvPr>
            <p:ph type="ftr" sz="quarter" idx="11"/>
          </p:nvPr>
        </p:nvSpPr>
        <p:spPr/>
        <p:txBody>
          <a:bodyPr/>
          <a:p>
            <a:pPr lvl="0" fontAlgn="base">
              <a:buClr>
                <a:srgbClr val="000000"/>
              </a:buClr>
            </a:pPr>
            <a:endParaRPr lang="zh-CN" altLang="en-US" strike="noStrike" noProof="1" dirty="0"/>
          </a:p>
        </p:txBody>
      </p:sp>
      <p:sp>
        <p:nvSpPr>
          <p:cNvPr id="7" name="灯片编号占位符 6"/>
          <p:cNvSpPr>
            <a:spLocks noGrp="1"/>
          </p:cNvSpPr>
          <p:nvPr>
            <p:ph type="sldNum" sz="quarter" idx="12"/>
          </p:nvPr>
        </p:nvSpPr>
        <p:spPr/>
        <p:txBody>
          <a:bodyPr/>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quarter" idx="10"/>
          </p:nvPr>
        </p:nvSpPr>
        <p:spPr/>
        <p:txBody>
          <a:bodyPr/>
          <a:p>
            <a:pPr lvl="0" fontAlgn="base">
              <a:buClr>
                <a:srgbClr val="000000"/>
              </a:buClr>
            </a:pPr>
            <a:endParaRPr lang="zh-CN" altLang="en-US" strike="noStrike" noProof="1" dirty="0"/>
          </a:p>
        </p:txBody>
      </p:sp>
      <p:sp>
        <p:nvSpPr>
          <p:cNvPr id="8" name="页脚占位符 7"/>
          <p:cNvSpPr>
            <a:spLocks noGrp="1"/>
          </p:cNvSpPr>
          <p:nvPr>
            <p:ph type="ftr" sz="quarter" idx="11"/>
          </p:nvPr>
        </p:nvSpPr>
        <p:spPr/>
        <p:txBody>
          <a:bodyPr/>
          <a:p>
            <a:pPr lvl="0" fontAlgn="base">
              <a:buClr>
                <a:srgbClr val="000000"/>
              </a:buClr>
            </a:pPr>
            <a:endParaRPr lang="zh-CN" altLang="en-US" strike="noStrike" noProof="1" dirty="0"/>
          </a:p>
        </p:txBody>
      </p:sp>
      <p:sp>
        <p:nvSpPr>
          <p:cNvPr id="9" name="灯片编号占位符 8"/>
          <p:cNvSpPr>
            <a:spLocks noGrp="1"/>
          </p:cNvSpPr>
          <p:nvPr>
            <p:ph type="sldNum" sz="quarter" idx="12"/>
          </p:nvPr>
        </p:nvSpPr>
        <p:spPr/>
        <p:txBody>
          <a:bodyPr/>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quarter" idx="10"/>
          </p:nvPr>
        </p:nvSpPr>
        <p:spPr/>
        <p:txBody>
          <a:bodyPr/>
          <a:p>
            <a:pPr lvl="0" fontAlgn="base">
              <a:buClr>
                <a:srgbClr val="000000"/>
              </a:buClr>
            </a:pPr>
            <a:endParaRPr lang="zh-CN" altLang="en-US" strike="noStrike" noProof="1" dirty="0"/>
          </a:p>
        </p:txBody>
      </p:sp>
      <p:sp>
        <p:nvSpPr>
          <p:cNvPr id="4" name="页脚占位符 3"/>
          <p:cNvSpPr>
            <a:spLocks noGrp="1"/>
          </p:cNvSpPr>
          <p:nvPr>
            <p:ph type="ftr" sz="quarter" idx="11"/>
          </p:nvPr>
        </p:nvSpPr>
        <p:spPr/>
        <p:txBody>
          <a:bodyPr/>
          <a:p>
            <a:pPr lvl="0" fontAlgn="base">
              <a:buClr>
                <a:srgbClr val="000000"/>
              </a:buClr>
            </a:pPr>
            <a:endParaRPr lang="zh-CN" altLang="en-US" strike="noStrike" noProof="1" dirty="0"/>
          </a:p>
        </p:txBody>
      </p:sp>
      <p:sp>
        <p:nvSpPr>
          <p:cNvPr id="5" name="灯片编号占位符 4"/>
          <p:cNvSpPr>
            <a:spLocks noGrp="1"/>
          </p:cNvSpPr>
          <p:nvPr>
            <p:ph type="sldNum" sz="quarter" idx="12"/>
          </p:nvPr>
        </p:nvSpPr>
        <p:spPr/>
        <p:txBody>
          <a:bodyPr/>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quarter" idx="10"/>
          </p:nvPr>
        </p:nvSpPr>
        <p:spPr/>
        <p:txBody>
          <a:bodyPr/>
          <a:p>
            <a:pPr lvl="0" fontAlgn="base">
              <a:buClr>
                <a:srgbClr val="000000"/>
              </a:buClr>
            </a:pPr>
            <a:endParaRPr lang="zh-CN" altLang="en-US" strike="noStrike" noProof="1" dirty="0"/>
          </a:p>
        </p:txBody>
      </p:sp>
      <p:sp>
        <p:nvSpPr>
          <p:cNvPr id="3" name="页脚占位符 2"/>
          <p:cNvSpPr>
            <a:spLocks noGrp="1"/>
          </p:cNvSpPr>
          <p:nvPr>
            <p:ph type="ftr" sz="quarter" idx="11"/>
          </p:nvPr>
        </p:nvSpPr>
        <p:spPr/>
        <p:txBody>
          <a:bodyPr/>
          <a:p>
            <a:pPr lvl="0" fontAlgn="base">
              <a:buClr>
                <a:srgbClr val="000000"/>
              </a:buClr>
            </a:pPr>
            <a:endParaRPr lang="zh-CN" altLang="en-US" strike="noStrike" noProof="1" dirty="0"/>
          </a:p>
        </p:txBody>
      </p:sp>
      <p:sp>
        <p:nvSpPr>
          <p:cNvPr id="4" name="灯片编号占位符 3"/>
          <p:cNvSpPr>
            <a:spLocks noGrp="1"/>
          </p:cNvSpPr>
          <p:nvPr>
            <p:ph type="sldNum" sz="quarter" idx="12"/>
          </p:nvPr>
        </p:nvSpPr>
        <p:spPr/>
        <p:txBody>
          <a:bodyPr/>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quarter" idx="10"/>
          </p:nvPr>
        </p:nvSpPr>
        <p:spPr/>
        <p:txBody>
          <a:bodyPr/>
          <a:p>
            <a:pPr lvl="0" fontAlgn="base">
              <a:buClr>
                <a:srgbClr val="000000"/>
              </a:buClr>
            </a:pPr>
            <a:endParaRPr lang="zh-CN" altLang="en-US" strike="noStrike" noProof="1" dirty="0"/>
          </a:p>
        </p:txBody>
      </p:sp>
      <p:sp>
        <p:nvSpPr>
          <p:cNvPr id="6" name="页脚占位符 5"/>
          <p:cNvSpPr>
            <a:spLocks noGrp="1"/>
          </p:cNvSpPr>
          <p:nvPr>
            <p:ph type="ftr" sz="quarter" idx="11"/>
          </p:nvPr>
        </p:nvSpPr>
        <p:spPr/>
        <p:txBody>
          <a:bodyPr/>
          <a:p>
            <a:pPr lvl="0" fontAlgn="base">
              <a:buClr>
                <a:srgbClr val="000000"/>
              </a:buClr>
            </a:pPr>
            <a:endParaRPr lang="zh-CN" altLang="en-US" strike="noStrike" noProof="1" dirty="0"/>
          </a:p>
        </p:txBody>
      </p:sp>
      <p:sp>
        <p:nvSpPr>
          <p:cNvPr id="7" name="灯片编号占位符 6"/>
          <p:cNvSpPr>
            <a:spLocks noGrp="1"/>
          </p:cNvSpPr>
          <p:nvPr>
            <p:ph type="sldNum" sz="quarter" idx="12"/>
          </p:nvPr>
        </p:nvSpPr>
        <p:spPr/>
        <p:txBody>
          <a:bodyPr/>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quarter" idx="10"/>
          </p:nvPr>
        </p:nvSpPr>
        <p:spPr/>
        <p:txBody>
          <a:bodyPr/>
          <a:p>
            <a:pPr lvl="0" fontAlgn="base">
              <a:buClr>
                <a:srgbClr val="000000"/>
              </a:buClr>
            </a:pPr>
            <a:endParaRPr lang="zh-CN" altLang="en-US" strike="noStrike" noProof="1" dirty="0"/>
          </a:p>
        </p:txBody>
      </p:sp>
      <p:sp>
        <p:nvSpPr>
          <p:cNvPr id="6" name="页脚占位符 5"/>
          <p:cNvSpPr>
            <a:spLocks noGrp="1"/>
          </p:cNvSpPr>
          <p:nvPr>
            <p:ph type="ftr" sz="quarter" idx="11"/>
          </p:nvPr>
        </p:nvSpPr>
        <p:spPr/>
        <p:txBody>
          <a:bodyPr/>
          <a:p>
            <a:pPr lvl="0" fontAlgn="base">
              <a:buClr>
                <a:srgbClr val="000000"/>
              </a:buClr>
            </a:pPr>
            <a:endParaRPr lang="zh-CN" altLang="en-US" strike="noStrike" noProof="1" dirty="0"/>
          </a:p>
        </p:txBody>
      </p:sp>
      <p:sp>
        <p:nvSpPr>
          <p:cNvPr id="7" name="灯片编号占位符 6"/>
          <p:cNvSpPr>
            <a:spLocks noGrp="1"/>
          </p:cNvSpPr>
          <p:nvPr>
            <p:ph type="sldNum" sz="quarter" idx="12"/>
          </p:nvPr>
        </p:nvSpPr>
        <p:spPr/>
        <p:txBody>
          <a:bodyPr/>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quarter" idx="10"/>
          </p:nvPr>
        </p:nvSpPr>
        <p:spPr/>
        <p:txBody>
          <a:bodyPr/>
          <a:p>
            <a:pPr lvl="0" fontAlgn="base">
              <a:buClr>
                <a:srgbClr val="000000"/>
              </a:buClr>
            </a:pPr>
            <a:endParaRPr lang="zh-CN" altLang="en-US" strike="noStrike" noProof="1" dirty="0"/>
          </a:p>
        </p:txBody>
      </p:sp>
      <p:sp>
        <p:nvSpPr>
          <p:cNvPr id="5" name="页脚占位符 4"/>
          <p:cNvSpPr>
            <a:spLocks noGrp="1"/>
          </p:cNvSpPr>
          <p:nvPr>
            <p:ph type="ftr" sz="quarter" idx="11"/>
          </p:nvPr>
        </p:nvSpPr>
        <p:spPr/>
        <p:txBody>
          <a:bodyPr/>
          <a:p>
            <a:pPr lvl="0" fontAlgn="base">
              <a:buClr>
                <a:srgbClr val="000000"/>
              </a:buClr>
            </a:pPr>
            <a:endParaRPr lang="zh-CN" altLang="en-US" strike="noStrike" noProof="1" dirty="0"/>
          </a:p>
        </p:txBody>
      </p:sp>
      <p:sp>
        <p:nvSpPr>
          <p:cNvPr id="6" name="灯片编号占位符 5"/>
          <p:cNvSpPr>
            <a:spLocks noGrp="1"/>
          </p:cNvSpPr>
          <p:nvPr>
            <p:ph type="sldNum" sz="quarter" idx="12"/>
          </p:nvPr>
        </p:nvSpPr>
        <p:spPr/>
        <p:txBody>
          <a:bodyPr/>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quarter" idx="10"/>
          </p:nvPr>
        </p:nvSpPr>
        <p:spPr/>
        <p:txBody>
          <a:bodyPr/>
          <a:p>
            <a:pPr lvl="0" fontAlgn="base">
              <a:buClr>
                <a:srgbClr val="000000"/>
              </a:buClr>
            </a:pPr>
            <a:endParaRPr lang="zh-CN" altLang="en-US" strike="noStrike" noProof="1" dirty="0"/>
          </a:p>
        </p:txBody>
      </p:sp>
      <p:sp>
        <p:nvSpPr>
          <p:cNvPr id="5" name="页脚占位符 4"/>
          <p:cNvSpPr>
            <a:spLocks noGrp="1"/>
          </p:cNvSpPr>
          <p:nvPr>
            <p:ph type="ftr" sz="quarter" idx="11"/>
          </p:nvPr>
        </p:nvSpPr>
        <p:spPr/>
        <p:txBody>
          <a:bodyPr/>
          <a:p>
            <a:pPr lvl="0" fontAlgn="base">
              <a:buClr>
                <a:srgbClr val="000000"/>
              </a:buClr>
            </a:pPr>
            <a:endParaRPr lang="zh-CN" altLang="en-US" strike="noStrike" noProof="1" dirty="0"/>
          </a:p>
        </p:txBody>
      </p:sp>
      <p:sp>
        <p:nvSpPr>
          <p:cNvPr id="6" name="灯片编号占位符 5"/>
          <p:cNvSpPr>
            <a:spLocks noGrp="1"/>
          </p:cNvSpPr>
          <p:nvPr>
            <p:ph type="sldNum" sz="quarter" idx="12"/>
          </p:nvPr>
        </p:nvSpPr>
        <p:spPr/>
        <p:txBody>
          <a:bodyPr/>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8100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5820" y="1524000"/>
            <a:ext cx="410718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76200"/>
            <a:ext cx="2095500" cy="5943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81000" y="76200"/>
            <a:ext cx="6165022" cy="5943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8" Type="http://schemas.openxmlformats.org/officeDocument/2006/relationships/slideLayout" Target="../slideLayouts/slideLayout107.xml"/><Relationship Id="rId7" Type="http://schemas.openxmlformats.org/officeDocument/2006/relationships/slideLayout" Target="../slideLayouts/slideLayout106.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3" Type="http://schemas.openxmlformats.org/officeDocument/2006/relationships/slideLayout" Target="../slideLayouts/slideLayout102.xml"/><Relationship Id="rId2" Type="http://schemas.openxmlformats.org/officeDocument/2006/relationships/slideLayout" Target="../slideLayouts/slideLayout101.xml"/><Relationship Id="rId16" Type="http://schemas.openxmlformats.org/officeDocument/2006/relationships/theme" Target="../theme/theme10.xml"/><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6" Type="http://schemas.openxmlformats.org/officeDocument/2006/relationships/theme" Target="../theme/theme11.xml"/><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21.xml"/><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30.xml"/><Relationship Id="rId8" Type="http://schemas.openxmlformats.org/officeDocument/2006/relationships/slideLayout" Target="../slideLayouts/slideLayout129.xml"/><Relationship Id="rId7" Type="http://schemas.openxmlformats.org/officeDocument/2006/relationships/slideLayout" Target="../slideLayouts/slideLayout128.xml"/><Relationship Id="rId6" Type="http://schemas.openxmlformats.org/officeDocument/2006/relationships/slideLayout" Target="../slideLayouts/slideLayout127.xml"/><Relationship Id="rId5" Type="http://schemas.openxmlformats.org/officeDocument/2006/relationships/slideLayout" Target="../slideLayouts/slideLayout126.xml"/><Relationship Id="rId4" Type="http://schemas.openxmlformats.org/officeDocument/2006/relationships/slideLayout" Target="../slideLayouts/slideLayout125.xml"/><Relationship Id="rId3" Type="http://schemas.openxmlformats.org/officeDocument/2006/relationships/slideLayout" Target="../slideLayouts/slideLayout124.xml"/><Relationship Id="rId2" Type="http://schemas.openxmlformats.org/officeDocument/2006/relationships/slideLayout" Target="../slideLayouts/slideLayout123.xml"/><Relationship Id="rId16" Type="http://schemas.openxmlformats.org/officeDocument/2006/relationships/theme" Target="../theme/theme12.xml"/><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32.xml"/><Relationship Id="rId10" Type="http://schemas.openxmlformats.org/officeDocument/2006/relationships/slideLayout" Target="../slideLayouts/slideLayout131.xml"/><Relationship Id="rId1" Type="http://schemas.openxmlformats.org/officeDocument/2006/relationships/slideLayout" Target="../slideLayouts/slideLayout122.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41.xml"/><Relationship Id="rId8" Type="http://schemas.openxmlformats.org/officeDocument/2006/relationships/slideLayout" Target="../slideLayouts/slideLayout140.xml"/><Relationship Id="rId7" Type="http://schemas.openxmlformats.org/officeDocument/2006/relationships/slideLayout" Target="../slideLayouts/slideLayout139.xml"/><Relationship Id="rId6" Type="http://schemas.openxmlformats.org/officeDocument/2006/relationships/slideLayout" Target="../slideLayouts/slideLayout138.xml"/><Relationship Id="rId5" Type="http://schemas.openxmlformats.org/officeDocument/2006/relationships/slideLayout" Target="../slideLayouts/slideLayout137.xml"/><Relationship Id="rId4" Type="http://schemas.openxmlformats.org/officeDocument/2006/relationships/slideLayout" Target="../slideLayouts/slideLayout136.xml"/><Relationship Id="rId3" Type="http://schemas.openxmlformats.org/officeDocument/2006/relationships/slideLayout" Target="../slideLayouts/slideLayout135.xml"/><Relationship Id="rId2" Type="http://schemas.openxmlformats.org/officeDocument/2006/relationships/slideLayout" Target="../slideLayouts/slideLayout134.xml"/><Relationship Id="rId16" Type="http://schemas.openxmlformats.org/officeDocument/2006/relationships/theme" Target="../theme/theme13.xml"/><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43.xml"/><Relationship Id="rId10" Type="http://schemas.openxmlformats.org/officeDocument/2006/relationships/slideLayout" Target="../slideLayouts/slideLayout142.xml"/><Relationship Id="rId1" Type="http://schemas.openxmlformats.org/officeDocument/2006/relationships/slideLayout" Target="../slideLayouts/slideLayout133.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52.xml"/><Relationship Id="rId8" Type="http://schemas.openxmlformats.org/officeDocument/2006/relationships/slideLayout" Target="../slideLayouts/slideLayout151.xml"/><Relationship Id="rId7" Type="http://schemas.openxmlformats.org/officeDocument/2006/relationships/slideLayout" Target="../slideLayouts/slideLayout150.xml"/><Relationship Id="rId6" Type="http://schemas.openxmlformats.org/officeDocument/2006/relationships/slideLayout" Target="../slideLayouts/slideLayout149.xml"/><Relationship Id="rId5" Type="http://schemas.openxmlformats.org/officeDocument/2006/relationships/slideLayout" Target="../slideLayouts/slideLayout148.xml"/><Relationship Id="rId4" Type="http://schemas.openxmlformats.org/officeDocument/2006/relationships/slideLayout" Target="../slideLayouts/slideLayout147.xml"/><Relationship Id="rId3" Type="http://schemas.openxmlformats.org/officeDocument/2006/relationships/slideLayout" Target="../slideLayouts/slideLayout146.xml"/><Relationship Id="rId2" Type="http://schemas.openxmlformats.org/officeDocument/2006/relationships/slideLayout" Target="../slideLayouts/slideLayout145.xml"/><Relationship Id="rId16" Type="http://schemas.openxmlformats.org/officeDocument/2006/relationships/theme" Target="../theme/theme14.xml"/><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54.xml"/><Relationship Id="rId10" Type="http://schemas.openxmlformats.org/officeDocument/2006/relationships/slideLayout" Target="../slideLayouts/slideLayout153.xml"/><Relationship Id="rId1" Type="http://schemas.openxmlformats.org/officeDocument/2006/relationships/slideLayout" Target="../slideLayouts/slideLayout144.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63.xml"/><Relationship Id="rId8" Type="http://schemas.openxmlformats.org/officeDocument/2006/relationships/slideLayout" Target="../slideLayouts/slideLayout162.xml"/><Relationship Id="rId7" Type="http://schemas.openxmlformats.org/officeDocument/2006/relationships/slideLayout" Target="../slideLayouts/slideLayout161.xml"/><Relationship Id="rId6" Type="http://schemas.openxmlformats.org/officeDocument/2006/relationships/slideLayout" Target="../slideLayouts/slideLayout160.xml"/><Relationship Id="rId5" Type="http://schemas.openxmlformats.org/officeDocument/2006/relationships/slideLayout" Target="../slideLayouts/slideLayout159.xml"/><Relationship Id="rId4" Type="http://schemas.openxmlformats.org/officeDocument/2006/relationships/slideLayout" Target="../slideLayouts/slideLayout158.xml"/><Relationship Id="rId3" Type="http://schemas.openxmlformats.org/officeDocument/2006/relationships/slideLayout" Target="../slideLayouts/slideLayout157.xml"/><Relationship Id="rId2" Type="http://schemas.openxmlformats.org/officeDocument/2006/relationships/slideLayout" Target="../slideLayouts/slideLayout156.xml"/><Relationship Id="rId16" Type="http://schemas.openxmlformats.org/officeDocument/2006/relationships/theme" Target="../theme/theme15.xml"/><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65.xml"/><Relationship Id="rId10" Type="http://schemas.openxmlformats.org/officeDocument/2006/relationships/slideLayout" Target="../slideLayouts/slideLayout164.xml"/><Relationship Id="rId1" Type="http://schemas.openxmlformats.org/officeDocument/2006/relationships/slideLayout" Target="../slideLayouts/slideLayout155.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74.xml"/><Relationship Id="rId8" Type="http://schemas.openxmlformats.org/officeDocument/2006/relationships/slideLayout" Target="../slideLayouts/slideLayout173.xml"/><Relationship Id="rId7" Type="http://schemas.openxmlformats.org/officeDocument/2006/relationships/slideLayout" Target="../slideLayouts/slideLayout172.xml"/><Relationship Id="rId6" Type="http://schemas.openxmlformats.org/officeDocument/2006/relationships/slideLayout" Target="../slideLayouts/slideLayout171.xml"/><Relationship Id="rId5" Type="http://schemas.openxmlformats.org/officeDocument/2006/relationships/slideLayout" Target="../slideLayouts/slideLayout170.xml"/><Relationship Id="rId4" Type="http://schemas.openxmlformats.org/officeDocument/2006/relationships/slideLayout" Target="../slideLayouts/slideLayout169.xml"/><Relationship Id="rId3" Type="http://schemas.openxmlformats.org/officeDocument/2006/relationships/slideLayout" Target="../slideLayouts/slideLayout168.xml"/><Relationship Id="rId2" Type="http://schemas.openxmlformats.org/officeDocument/2006/relationships/slideLayout" Target="../slideLayouts/slideLayout167.xml"/><Relationship Id="rId16" Type="http://schemas.openxmlformats.org/officeDocument/2006/relationships/theme" Target="../theme/theme16.xml"/><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76.xml"/><Relationship Id="rId10" Type="http://schemas.openxmlformats.org/officeDocument/2006/relationships/slideLayout" Target="../slideLayouts/slideLayout175.xml"/><Relationship Id="rId1" Type="http://schemas.openxmlformats.org/officeDocument/2006/relationships/slideLayout" Target="../slideLayouts/slideLayout166.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6" Type="http://schemas.openxmlformats.org/officeDocument/2006/relationships/theme" Target="../theme/theme2.xml"/><Relationship Id="rId15" Type="http://schemas.openxmlformats.org/officeDocument/2006/relationships/image" Target="../media/image4.png"/><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image" Target="../media/image3.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6" Type="http://schemas.openxmlformats.org/officeDocument/2006/relationships/theme" Target="../theme/theme3.xml"/><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6" Type="http://schemas.openxmlformats.org/officeDocument/2006/relationships/theme" Target="../theme/theme4.xml"/><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6" Type="http://schemas.openxmlformats.org/officeDocument/2006/relationships/theme" Target="../theme/theme5.xml"/><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6" Type="http://schemas.openxmlformats.org/officeDocument/2006/relationships/theme" Target="../theme/theme6.xml"/><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6" Type="http://schemas.openxmlformats.org/officeDocument/2006/relationships/theme" Target="../theme/theme7.xml"/><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6" Type="http://schemas.openxmlformats.org/officeDocument/2006/relationships/theme" Target="../theme/theme8.xml"/><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6" Type="http://schemas.openxmlformats.org/officeDocument/2006/relationships/theme" Target="../theme/theme9.xml"/><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99.xml"/><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矩形 2049"/>
          <p:cNvSpPr/>
          <p:nvPr/>
        </p:nvSpPr>
        <p:spPr>
          <a:xfrm>
            <a:off x="0" y="5486400"/>
            <a:ext cx="9144000" cy="1371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51" name="矩形 2050"/>
          <p:cNvSpPr/>
          <p:nvPr/>
        </p:nvSpPr>
        <p:spPr>
          <a:xfrm>
            <a:off x="1219200" y="1752600"/>
            <a:ext cx="7391400" cy="10668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grpSp>
        <p:nvGrpSpPr>
          <p:cNvPr id="2052" name="组合 2051"/>
          <p:cNvGrpSpPr/>
          <p:nvPr/>
        </p:nvGrpSpPr>
        <p:grpSpPr>
          <a:xfrm>
            <a:off x="0" y="0"/>
            <a:ext cx="9144000" cy="6858000"/>
            <a:chOff x="0" y="0"/>
            <a:chExt cx="5760" cy="4320"/>
          </a:xfrm>
        </p:grpSpPr>
        <p:sp>
          <p:nvSpPr>
            <p:cNvPr id="2053" name="矩形 2052"/>
            <p:cNvSpPr/>
            <p:nvPr/>
          </p:nvSpPr>
          <p:spPr>
            <a:xfrm>
              <a:off x="2112" y="0"/>
              <a:ext cx="3648" cy="96"/>
            </a:xfrm>
            <a:prstGeom prst="rect">
              <a:avLst/>
            </a:prstGeom>
            <a:solidFill>
              <a:schemeClr val="folHlink"/>
            </a:soli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grpSp>
          <p:nvGrpSpPr>
            <p:cNvPr id="2054" name="组合 2053"/>
            <p:cNvGrpSpPr/>
            <p:nvPr userDrawn="1"/>
          </p:nvGrpSpPr>
          <p:grpSpPr>
            <a:xfrm>
              <a:off x="0" y="0"/>
              <a:ext cx="5760" cy="4320"/>
              <a:chOff x="0" y="0"/>
              <a:chExt cx="5760" cy="4320"/>
            </a:xfrm>
          </p:grpSpPr>
          <p:sp>
            <p:nvSpPr>
              <p:cNvPr id="2055" name="直接连接符 2054"/>
              <p:cNvSpPr/>
              <p:nvPr/>
            </p:nvSpPr>
            <p:spPr>
              <a:xfrm>
                <a:off x="0" y="192"/>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56" name="直接连接符 2055"/>
              <p:cNvSpPr/>
              <p:nvPr/>
            </p:nvSpPr>
            <p:spPr>
              <a:xfrm>
                <a:off x="0" y="384"/>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57" name="直接连接符 2056"/>
              <p:cNvSpPr/>
              <p:nvPr/>
            </p:nvSpPr>
            <p:spPr>
              <a:xfrm>
                <a:off x="0" y="576"/>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58" name="直接连接符 2057"/>
              <p:cNvSpPr/>
              <p:nvPr/>
            </p:nvSpPr>
            <p:spPr>
              <a:xfrm>
                <a:off x="0" y="768"/>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59" name="直接连接符 2058"/>
              <p:cNvSpPr/>
              <p:nvPr/>
            </p:nvSpPr>
            <p:spPr>
              <a:xfrm>
                <a:off x="0" y="960"/>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60" name="直接连接符 2059"/>
              <p:cNvSpPr/>
              <p:nvPr/>
            </p:nvSpPr>
            <p:spPr>
              <a:xfrm>
                <a:off x="0" y="1152"/>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61" name="直接连接符 2060"/>
              <p:cNvSpPr/>
              <p:nvPr/>
            </p:nvSpPr>
            <p:spPr>
              <a:xfrm>
                <a:off x="0" y="1344"/>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62" name="直接连接符 2061"/>
              <p:cNvSpPr/>
              <p:nvPr/>
            </p:nvSpPr>
            <p:spPr>
              <a:xfrm>
                <a:off x="0" y="1536"/>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63" name="直接连接符 2062"/>
              <p:cNvSpPr/>
              <p:nvPr/>
            </p:nvSpPr>
            <p:spPr>
              <a:xfrm>
                <a:off x="0" y="1728"/>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64" name="直接连接符 2063"/>
              <p:cNvSpPr/>
              <p:nvPr/>
            </p:nvSpPr>
            <p:spPr>
              <a:xfrm>
                <a:off x="0" y="1920"/>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65" name="直接连接符 2064"/>
              <p:cNvSpPr/>
              <p:nvPr/>
            </p:nvSpPr>
            <p:spPr>
              <a:xfrm>
                <a:off x="0" y="2112"/>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66" name="直接连接符 2065"/>
              <p:cNvSpPr/>
              <p:nvPr/>
            </p:nvSpPr>
            <p:spPr>
              <a:xfrm>
                <a:off x="0" y="2304"/>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67" name="直接连接符 2066"/>
              <p:cNvSpPr/>
              <p:nvPr/>
            </p:nvSpPr>
            <p:spPr>
              <a:xfrm>
                <a:off x="0" y="2496"/>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68" name="直接连接符 2067"/>
              <p:cNvSpPr/>
              <p:nvPr/>
            </p:nvSpPr>
            <p:spPr>
              <a:xfrm>
                <a:off x="0" y="2688"/>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69" name="直接连接符 2068"/>
              <p:cNvSpPr/>
              <p:nvPr/>
            </p:nvSpPr>
            <p:spPr>
              <a:xfrm>
                <a:off x="0" y="2880"/>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70" name="直接连接符 2069"/>
              <p:cNvSpPr/>
              <p:nvPr/>
            </p:nvSpPr>
            <p:spPr>
              <a:xfrm>
                <a:off x="0" y="3072"/>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71" name="直接连接符 2070"/>
              <p:cNvSpPr/>
              <p:nvPr/>
            </p:nvSpPr>
            <p:spPr>
              <a:xfrm>
                <a:off x="0" y="3264"/>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72" name="直接连接符 2071"/>
              <p:cNvSpPr/>
              <p:nvPr/>
            </p:nvSpPr>
            <p:spPr>
              <a:xfrm>
                <a:off x="0" y="3456"/>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73" name="直接连接符 2072"/>
              <p:cNvSpPr/>
              <p:nvPr/>
            </p:nvSpPr>
            <p:spPr>
              <a:xfrm>
                <a:off x="0" y="3648"/>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74" name="直接连接符 2073"/>
              <p:cNvSpPr/>
              <p:nvPr/>
            </p:nvSpPr>
            <p:spPr>
              <a:xfrm>
                <a:off x="0" y="3840"/>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75" name="直接连接符 2074"/>
              <p:cNvSpPr/>
              <p:nvPr/>
            </p:nvSpPr>
            <p:spPr>
              <a:xfrm>
                <a:off x="0" y="4032"/>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76" name="直接连接符 2075"/>
              <p:cNvSpPr/>
              <p:nvPr/>
            </p:nvSpPr>
            <p:spPr>
              <a:xfrm>
                <a:off x="0" y="4224"/>
                <a:ext cx="5760" cy="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77" name="直接连接符 2076"/>
              <p:cNvSpPr/>
              <p:nvPr/>
            </p:nvSpPr>
            <p:spPr>
              <a:xfrm>
                <a:off x="192"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78" name="直接连接符 2077"/>
              <p:cNvSpPr/>
              <p:nvPr/>
            </p:nvSpPr>
            <p:spPr>
              <a:xfrm>
                <a:off x="384"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79" name="直接连接符 2078"/>
              <p:cNvSpPr/>
              <p:nvPr/>
            </p:nvSpPr>
            <p:spPr>
              <a:xfrm>
                <a:off x="576"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80" name="直接连接符 2079"/>
              <p:cNvSpPr/>
              <p:nvPr/>
            </p:nvSpPr>
            <p:spPr>
              <a:xfrm>
                <a:off x="768"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81" name="直接连接符 2080"/>
              <p:cNvSpPr/>
              <p:nvPr/>
            </p:nvSpPr>
            <p:spPr>
              <a:xfrm>
                <a:off x="960"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82" name="直接连接符 2081"/>
              <p:cNvSpPr/>
              <p:nvPr/>
            </p:nvSpPr>
            <p:spPr>
              <a:xfrm>
                <a:off x="1152"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83" name="直接连接符 2082"/>
              <p:cNvSpPr/>
              <p:nvPr/>
            </p:nvSpPr>
            <p:spPr>
              <a:xfrm>
                <a:off x="1344"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84" name="直接连接符 2083"/>
              <p:cNvSpPr/>
              <p:nvPr/>
            </p:nvSpPr>
            <p:spPr>
              <a:xfrm>
                <a:off x="1536"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85" name="直接连接符 2084"/>
              <p:cNvSpPr/>
              <p:nvPr/>
            </p:nvSpPr>
            <p:spPr>
              <a:xfrm>
                <a:off x="1728"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86" name="直接连接符 2085"/>
              <p:cNvSpPr/>
              <p:nvPr/>
            </p:nvSpPr>
            <p:spPr>
              <a:xfrm>
                <a:off x="1920"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87" name="直接连接符 2086"/>
              <p:cNvSpPr/>
              <p:nvPr/>
            </p:nvSpPr>
            <p:spPr>
              <a:xfrm>
                <a:off x="2112"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88" name="直接连接符 2087"/>
              <p:cNvSpPr/>
              <p:nvPr/>
            </p:nvSpPr>
            <p:spPr>
              <a:xfrm>
                <a:off x="2304"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89" name="直接连接符 2088"/>
              <p:cNvSpPr/>
              <p:nvPr/>
            </p:nvSpPr>
            <p:spPr>
              <a:xfrm>
                <a:off x="2496"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90" name="直接连接符 2089"/>
              <p:cNvSpPr/>
              <p:nvPr/>
            </p:nvSpPr>
            <p:spPr>
              <a:xfrm>
                <a:off x="2688"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91" name="直接连接符 2090"/>
              <p:cNvSpPr/>
              <p:nvPr/>
            </p:nvSpPr>
            <p:spPr>
              <a:xfrm>
                <a:off x="2880"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92" name="直接连接符 2091"/>
              <p:cNvSpPr/>
              <p:nvPr/>
            </p:nvSpPr>
            <p:spPr>
              <a:xfrm>
                <a:off x="3072"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93" name="直接连接符 2092"/>
              <p:cNvSpPr/>
              <p:nvPr/>
            </p:nvSpPr>
            <p:spPr>
              <a:xfrm>
                <a:off x="3264"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94" name="直接连接符 2093"/>
              <p:cNvSpPr/>
              <p:nvPr/>
            </p:nvSpPr>
            <p:spPr>
              <a:xfrm>
                <a:off x="3456"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95" name="直接连接符 2094"/>
              <p:cNvSpPr/>
              <p:nvPr/>
            </p:nvSpPr>
            <p:spPr>
              <a:xfrm>
                <a:off x="3648"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96" name="直接连接符 2095"/>
              <p:cNvSpPr/>
              <p:nvPr/>
            </p:nvSpPr>
            <p:spPr>
              <a:xfrm>
                <a:off x="3840"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97" name="直接连接符 2096"/>
              <p:cNvSpPr/>
              <p:nvPr/>
            </p:nvSpPr>
            <p:spPr>
              <a:xfrm>
                <a:off x="4032"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98" name="直接连接符 2097"/>
              <p:cNvSpPr/>
              <p:nvPr/>
            </p:nvSpPr>
            <p:spPr>
              <a:xfrm>
                <a:off x="4224"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099" name="直接连接符 2098"/>
              <p:cNvSpPr/>
              <p:nvPr/>
            </p:nvSpPr>
            <p:spPr>
              <a:xfrm>
                <a:off x="4416"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100" name="直接连接符 2099"/>
              <p:cNvSpPr/>
              <p:nvPr/>
            </p:nvSpPr>
            <p:spPr>
              <a:xfrm>
                <a:off x="4608"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101" name="直接连接符 2100"/>
              <p:cNvSpPr/>
              <p:nvPr/>
            </p:nvSpPr>
            <p:spPr>
              <a:xfrm>
                <a:off x="4800"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102" name="直接连接符 2101"/>
              <p:cNvSpPr/>
              <p:nvPr/>
            </p:nvSpPr>
            <p:spPr>
              <a:xfrm>
                <a:off x="4992"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103" name="直接连接符 2102"/>
              <p:cNvSpPr/>
              <p:nvPr/>
            </p:nvSpPr>
            <p:spPr>
              <a:xfrm>
                <a:off x="5184"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104" name="直接连接符 2103"/>
              <p:cNvSpPr/>
              <p:nvPr/>
            </p:nvSpPr>
            <p:spPr>
              <a:xfrm>
                <a:off x="5376"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105" name="直接连接符 2104"/>
              <p:cNvSpPr/>
              <p:nvPr/>
            </p:nvSpPr>
            <p:spPr>
              <a:xfrm>
                <a:off x="5568" y="0"/>
                <a:ext cx="0" cy="4320"/>
              </a:xfrm>
              <a:prstGeom prst="line">
                <a:avLst/>
              </a:prstGeom>
              <a:ln w="9525" cap="flat" cmpd="sng">
                <a:pattFill prst="pct30">
                  <a:fgClr>
                    <a:schemeClr val="folHlink"/>
                  </a:fgClr>
                  <a:bgClr>
                    <a:schemeClr val="bg1"/>
                  </a:bgClr>
                </a:patt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grpSp>
        <p:sp>
          <p:nvSpPr>
            <p:cNvPr id="2106" name="直接连接符 2105"/>
            <p:cNvSpPr/>
            <p:nvPr/>
          </p:nvSpPr>
          <p:spPr>
            <a:xfrm>
              <a:off x="5568" y="0"/>
              <a:ext cx="0" cy="1488"/>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grpSp>
      <p:sp>
        <p:nvSpPr>
          <p:cNvPr id="2107" name="直接连接符 2106"/>
          <p:cNvSpPr/>
          <p:nvPr/>
        </p:nvSpPr>
        <p:spPr>
          <a:xfrm>
            <a:off x="803275" y="887413"/>
            <a:ext cx="0" cy="2851150"/>
          </a:xfrm>
          <a:prstGeom prst="line">
            <a:avLst/>
          </a:prstGeom>
          <a:ln w="57150" cap="flat" cmpd="thinThick">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108" name="直接连接符 2107"/>
          <p:cNvSpPr/>
          <p:nvPr/>
        </p:nvSpPr>
        <p:spPr>
          <a:xfrm flipH="1" flipV="1">
            <a:off x="457200" y="1489075"/>
            <a:ext cx="6049963" cy="1588"/>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109" name="任意多边形 2108"/>
          <p:cNvSpPr/>
          <p:nvPr/>
        </p:nvSpPr>
        <p:spPr>
          <a:xfrm rot="-5400000" flipH="1">
            <a:off x="674688" y="1365250"/>
            <a:ext cx="247650" cy="249238"/>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bg1"/>
              </a:gs>
              <a:gs pos="100000">
                <a:schemeClr val="folHlink"/>
              </a:gs>
            </a:gsLst>
            <a:path path="rect">
              <a:fillToRect l="50000" t="50000" r="50000" b="50000"/>
            </a:path>
            <a:tileRect/>
          </a:gradFill>
          <a:ln w="9525" cap="flat" cmpd="sng">
            <a:solidFill>
              <a:schemeClr val="hlink"/>
            </a:solidFill>
            <a:prstDash val="solid"/>
            <a:miter/>
            <a:headEnd type="none" w="med" len="med"/>
            <a:tailEnd type="none" w="med" len="med"/>
          </a:ln>
        </p:spPr>
        <p:txBody>
          <a:bodyPr/>
          <a:p>
            <a:endParaRPr lang="zh-CN" altLang="en-US"/>
          </a:p>
        </p:txBody>
      </p:sp>
      <p:sp>
        <p:nvSpPr>
          <p:cNvPr id="2110" name="直接连接符 2109"/>
          <p:cNvSpPr/>
          <p:nvPr/>
        </p:nvSpPr>
        <p:spPr>
          <a:xfrm flipV="1">
            <a:off x="2565400" y="5737225"/>
            <a:ext cx="6045200" cy="0"/>
          </a:xfrm>
          <a:prstGeom prst="line">
            <a:avLst/>
          </a:prstGeom>
          <a:ln w="19050"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111" name="直接连接符 2110"/>
          <p:cNvSpPr/>
          <p:nvPr/>
        </p:nvSpPr>
        <p:spPr>
          <a:xfrm flipH="1">
            <a:off x="8286750" y="3371850"/>
            <a:ext cx="0" cy="2876550"/>
          </a:xfrm>
          <a:prstGeom prst="line">
            <a:avLst/>
          </a:prstGeom>
          <a:ln w="57150" cap="flat" cmpd="thickThin">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2112" name="任意多边形 2111"/>
          <p:cNvSpPr/>
          <p:nvPr/>
        </p:nvSpPr>
        <p:spPr>
          <a:xfrm rot="5400000">
            <a:off x="8166100" y="5584825"/>
            <a:ext cx="247650" cy="25082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57150" cap="flat" cmpd="thickThin">
            <a:solidFill>
              <a:schemeClr val="hlink"/>
            </a:solidFill>
            <a:prstDash val="solid"/>
            <a:miter/>
            <a:headEnd type="none" w="med" len="med"/>
            <a:tailEnd type="none" w="med" len="med"/>
          </a:ln>
        </p:spPr>
        <p:txBody>
          <a:bodyPr/>
          <a:p>
            <a:endParaRPr lang="zh-CN" altLang="en-US"/>
          </a:p>
        </p:txBody>
      </p:sp>
      <p:sp>
        <p:nvSpPr>
          <p:cNvPr id="2113" name="矩形 2117"/>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2114" name="图片 2118" descr="logo3"/>
          <p:cNvPicPr>
            <a:picLocks noChangeAspect="1"/>
          </p:cNvPicPr>
          <p:nvPr/>
        </p:nvPicPr>
        <p:blipFill>
          <a:blip r:embed="rId12">
            <a:clrChange>
              <a:clrFrom>
                <a:srgbClr val="FFFFFF"/>
              </a:clrFrom>
              <a:clrTo>
                <a:srgbClr val="FFFFFF">
                  <a:alpha val="0"/>
                </a:srgbClr>
              </a:clrTo>
            </a:clrChange>
          </a:blip>
          <a:stretch>
            <a:fillRect/>
          </a:stretch>
        </p:blipFill>
        <p:spPr>
          <a:xfrm>
            <a:off x="7924800" y="6196013"/>
            <a:ext cx="838200" cy="466725"/>
          </a:xfrm>
          <a:prstGeom prst="rect">
            <a:avLst/>
          </a:prstGeom>
          <a:noFill/>
          <a:ln w="9525">
            <a:noFill/>
          </a:ln>
        </p:spPr>
      </p:pic>
      <p:pic>
        <p:nvPicPr>
          <p:cNvPr id="2115" name="图片 2119" descr="new2"/>
          <p:cNvPicPr>
            <a:picLocks noChangeAspect="1"/>
          </p:cNvPicPr>
          <p:nvPr/>
        </p:nvPicPr>
        <p:blipFill>
          <a:blip r:embed="rId13"/>
          <a:stretch>
            <a:fillRect/>
          </a:stretch>
        </p:blipFill>
        <p:spPr>
          <a:xfrm>
            <a:off x="7924800" y="163513"/>
            <a:ext cx="868363" cy="674687"/>
          </a:xfrm>
          <a:prstGeom prst="rect">
            <a:avLst/>
          </a:prstGeom>
          <a:noFill/>
          <a:ln w="9525">
            <a:noFill/>
          </a:ln>
        </p:spPr>
      </p:pic>
      <p:pic>
        <p:nvPicPr>
          <p:cNvPr id="2116" name="图片 2120" descr="new3"/>
          <p:cNvPicPr>
            <a:picLocks noChangeAspect="1"/>
          </p:cNvPicPr>
          <p:nvPr/>
        </p:nvPicPr>
        <p:blipFill>
          <a:blip r:embed="rId14"/>
          <a:stretch>
            <a:fillRect/>
          </a:stretch>
        </p:blipFill>
        <p:spPr>
          <a:xfrm>
            <a:off x="7696200" y="854075"/>
            <a:ext cx="1371600" cy="271463"/>
          </a:xfrm>
          <a:prstGeom prst="rect">
            <a:avLst/>
          </a:prstGeom>
          <a:noFill/>
          <a:ln w="9525">
            <a:noFill/>
          </a:ln>
        </p:spPr>
      </p:pic>
      <p:sp>
        <p:nvSpPr>
          <p:cNvPr id="2117"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2118"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2119" name="日期占位符 2114"/>
          <p:cNvSpPr>
            <a:spLocks noGrp="1"/>
          </p:cNvSpPr>
          <p:nvPr>
            <p:ph type="dt" sz="quarter"/>
          </p:nvPr>
        </p:nvSpPr>
        <p:spPr>
          <a:xfrm>
            <a:off x="685800" y="6248400"/>
            <a:ext cx="1905000" cy="457200"/>
          </a:xfrm>
          <a:prstGeom prst="rect">
            <a:avLst/>
          </a:prstGeom>
          <a:noFill/>
          <a:ln w="9525">
            <a:noFill/>
            <a:miter/>
          </a:ln>
        </p:spPr>
        <p:txBody>
          <a:bodyPr anchor="b"/>
          <a:lstStyle>
            <a:lvl1pPr>
              <a:defRPr sz="1400" b="0">
                <a:latin typeface="Tahoma" panose="020B0604030504040204" pitchFamily="2" charset="0"/>
              </a:defRPr>
            </a:lvl1pPr>
          </a:lstStyle>
          <a:p>
            <a:pPr lvl="0" fontAlgn="base">
              <a:buClr>
                <a:srgbClr val="000000"/>
              </a:buClr>
            </a:pPr>
            <a:endParaRPr lang="zh-CN" altLang="en-US" strike="noStrike" noProof="1" dirty="0"/>
          </a:p>
        </p:txBody>
      </p:sp>
      <p:sp>
        <p:nvSpPr>
          <p:cNvPr id="2120" name="页脚占位符 2115"/>
          <p:cNvSpPr>
            <a:spLocks noGrp="1"/>
          </p:cNvSpPr>
          <p:nvPr>
            <p:ph type="ftr" sz="quarter"/>
          </p:nvPr>
        </p:nvSpPr>
        <p:spPr>
          <a:xfrm>
            <a:off x="3124200" y="6248400"/>
            <a:ext cx="2895600" cy="457200"/>
          </a:xfrm>
          <a:prstGeom prst="rect">
            <a:avLst/>
          </a:prstGeom>
          <a:noFill/>
          <a:ln w="9525">
            <a:noFill/>
            <a:miter/>
          </a:ln>
        </p:spPr>
        <p:txBody>
          <a:bodyPr anchor="b"/>
          <a:lstStyle>
            <a:lvl1pPr algn="ctr">
              <a:defRPr sz="1400" b="0">
                <a:latin typeface="Tahoma" panose="020B0604030504040204" pitchFamily="2" charset="0"/>
              </a:defRPr>
            </a:lvl1pPr>
          </a:lstStyle>
          <a:p>
            <a:pPr lvl="0" fontAlgn="base">
              <a:buClr>
                <a:srgbClr val="000000"/>
              </a:buClr>
            </a:pPr>
            <a:endParaRPr lang="zh-CN" altLang="en-US" strike="noStrike" noProof="1" dirty="0"/>
          </a:p>
        </p:txBody>
      </p:sp>
      <p:sp>
        <p:nvSpPr>
          <p:cNvPr id="2121" name="灯片编号占位符 2116"/>
          <p:cNvSpPr>
            <a:spLocks noGrp="1"/>
          </p:cNvSpPr>
          <p:nvPr>
            <p:ph type="sldNum" sz="quarter"/>
          </p:nvPr>
        </p:nvSpPr>
        <p:spPr>
          <a:xfrm>
            <a:off x="6553200" y="6248400"/>
            <a:ext cx="1905000" cy="457200"/>
          </a:xfrm>
          <a:prstGeom prst="rect">
            <a:avLst/>
          </a:prstGeom>
          <a:noFill/>
          <a:ln w="9525">
            <a:noFill/>
            <a:miter/>
          </a:ln>
        </p:spPr>
        <p:txBody>
          <a:bodyPr anchor="b"/>
          <a:lstStyle>
            <a:lvl1pPr algn="r">
              <a:defRPr sz="1400" b="0">
                <a:latin typeface="Tahoma" panose="020B0604030504040204" pitchFamily="2" charset="0"/>
              </a:defRPr>
            </a:lvl1pPr>
          </a:lstStyle>
          <a:p>
            <a:pPr lvl="0" fontAlgn="base">
              <a:buClr>
                <a:srgbClr val="000000"/>
              </a:buClr>
            </a:pPr>
            <a:fld id="{9A0DB2DC-4C9A-4742-B13C-FB6460FD3503}" type="slidenum">
              <a:rPr lang="zh-CN" altLang="en-US" strike="noStrike" noProof="1" dirty="0">
                <a:latin typeface="Tahoma" panose="020B0604030504040204" pitchFamily="2" charset="0"/>
                <a:ea typeface="宋体" panose="02010600030101010101" pitchFamily="2" charset="-122"/>
                <a:cs typeface="+mn-ea"/>
              </a:rPr>
            </a:fld>
            <a:endParaRPr lang="zh-CN" altLang="en-US" strike="noStrike" noProof="1"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07"/>
                                        </p:tgtEl>
                                        <p:attrNameLst>
                                          <p:attrName>style.visibility</p:attrName>
                                        </p:attrNameLst>
                                      </p:cBhvr>
                                      <p:to>
                                        <p:strVal val="visible"/>
                                      </p:to>
                                    </p:set>
                                    <p:animEffect transition="in" filter="wipe(up)">
                                      <p:cBhvr>
                                        <p:cTn id="7" dur="500"/>
                                        <p:tgtEl>
                                          <p:spTgt spid="2107"/>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2115"/>
                                        </p:tgtEl>
                                        <p:attrNameLst>
                                          <p:attrName>style.visibility</p:attrName>
                                        </p:attrNameLst>
                                      </p:cBhvr>
                                      <p:to>
                                        <p:strVal val="visible"/>
                                      </p:to>
                                    </p:set>
                                    <p:anim calcmode="lin" valueType="num">
                                      <p:cBhvr>
                                        <p:cTn id="11" dur="500" fill="hold"/>
                                        <p:tgtEl>
                                          <p:spTgt spid="2115"/>
                                        </p:tgtEl>
                                        <p:attrNameLst>
                                          <p:attrName>ppt_w</p:attrName>
                                        </p:attrNameLst>
                                      </p:cBhvr>
                                      <p:tavLst>
                                        <p:tav tm="0">
                                          <p:val>
                                            <p:fltVal val="0.000000"/>
                                          </p:val>
                                        </p:tav>
                                        <p:tav tm="100000">
                                          <p:val>
                                            <p:strVal val="#ppt_w"/>
                                          </p:val>
                                        </p:tav>
                                      </p:tavLst>
                                    </p:anim>
                                    <p:anim calcmode="lin" valueType="num">
                                      <p:cBhvr>
                                        <p:cTn id="12" dur="500" fill="hold"/>
                                        <p:tgtEl>
                                          <p:spTgt spid="21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矩形 1025"/>
          <p:cNvSpPr/>
          <p:nvPr/>
        </p:nvSpPr>
        <p:spPr>
          <a:xfrm>
            <a:off x="0" y="5867400"/>
            <a:ext cx="9144000" cy="990600"/>
          </a:xfrm>
          <a:prstGeom prst="rect">
            <a:avLst/>
          </a:prstGeom>
          <a:gradFill rotWithShape="0">
            <a:gsLst>
              <a:gs pos="0">
                <a:schemeClr val="bg1"/>
              </a:gs>
              <a:gs pos="100000">
                <a:schemeClr val="bg2"/>
              </a:gs>
            </a:gsLst>
            <a:lin ang="5400000" scaled="1"/>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7" name="矩形 1026"/>
          <p:cNvSpPr/>
          <p:nvPr/>
        </p:nvSpPr>
        <p:spPr>
          <a:xfrm>
            <a:off x="914400" y="304800"/>
            <a:ext cx="7391400" cy="762000"/>
          </a:xfrm>
          <a:prstGeom prst="rect">
            <a:avLst/>
          </a:prstGeom>
          <a:gradFill rotWithShape="0">
            <a:gsLst>
              <a:gs pos="0">
                <a:schemeClr val="bg1"/>
              </a:gs>
              <a:gs pos="100000">
                <a:schemeClr val="folHlink"/>
              </a:gs>
            </a:gsLst>
            <a:path path="shape">
              <a:fillToRect l="50000" t="50000" r="50000" b="50000"/>
            </a:path>
            <a:tileRect/>
          </a:grad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8" name="矩形 1027"/>
          <p:cNvSpPr/>
          <p:nvPr/>
        </p:nvSpPr>
        <p:spPr>
          <a:xfrm>
            <a:off x="3352800" y="0"/>
            <a:ext cx="5791200" cy="152400"/>
          </a:xfrm>
          <a:prstGeom prst="rect">
            <a:avLst/>
          </a:prstGeom>
          <a:pattFill prst="pct60">
            <a:fgClr>
              <a:schemeClr val="folHlink"/>
            </a:fgClr>
            <a:bgClr>
              <a:schemeClr val="bg1"/>
            </a:bgClr>
          </a:pattFill>
          <a:ln w="9525">
            <a:noFill/>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29" name="直接连接符 1028"/>
          <p:cNvSpPr/>
          <p:nvPr/>
        </p:nvSpPr>
        <p:spPr>
          <a:xfrm>
            <a:off x="8610600" y="4724400"/>
            <a:ext cx="0" cy="198120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0" name="直接连接符 1029"/>
          <p:cNvSpPr/>
          <p:nvPr/>
        </p:nvSpPr>
        <p:spPr>
          <a:xfrm flipH="1">
            <a:off x="196850" y="1435100"/>
            <a:ext cx="1784350" cy="0"/>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1" name="直接连接符 1030"/>
          <p:cNvSpPr/>
          <p:nvPr/>
        </p:nvSpPr>
        <p:spPr>
          <a:xfrm>
            <a:off x="390525" y="1184275"/>
            <a:ext cx="0" cy="2320925"/>
          </a:xfrm>
          <a:prstGeom prst="line">
            <a:avLst/>
          </a:prstGeom>
          <a:ln w="38100" cap="flat" cmpd="dbl">
            <a:solidFill>
              <a:srgbClr val="BBCBFD"/>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2" name="任意多边形 1031"/>
          <p:cNvSpPr/>
          <p:nvPr/>
        </p:nvSpPr>
        <p:spPr>
          <a:xfrm flipH="1">
            <a:off x="295275" y="1336675"/>
            <a:ext cx="192088" cy="193675"/>
          </a:xfrm>
          <a:custGeom>
            <a:avLst/>
            <a:gdLst/>
            <a:ahLst/>
            <a:cxnLst>
              <a:cxn ang="270">
                <a:pos x="21113" y="5"/>
              </a:cxn>
              <a:cxn ang="90">
                <a:pos x="0" y="22055"/>
              </a:cxn>
              <a:cxn ang="90">
                <a:pos x="21595" y="21600"/>
              </a:cxn>
            </a:cxnLst>
            <a:pathLst>
              <a:path w="43195" h="43200" fill="none">
                <a:moveTo>
                  <a:pt x="21113" y="5"/>
                </a:moveTo>
                <a:cubicBezTo>
                  <a:pt x="21273" y="2"/>
                  <a:pt x="21434" y="0"/>
                  <a:pt x="21595" y="0"/>
                </a:cubicBezTo>
                <a:cubicBezTo>
                  <a:pt x="33524" y="0"/>
                  <a:pt x="43195" y="9671"/>
                  <a:pt x="43195" y="21600"/>
                </a:cubicBezTo>
                <a:cubicBezTo>
                  <a:pt x="43195" y="33529"/>
                  <a:pt x="33524" y="43200"/>
                  <a:pt x="21595" y="43200"/>
                </a:cubicBezTo>
                <a:cubicBezTo>
                  <a:pt x="9818" y="43200"/>
                  <a:pt x="242" y="33774"/>
                  <a:pt x="0" y="22057"/>
                </a:cubicBezTo>
              </a:path>
              <a:path w="43195" h="43200" stroke="0">
                <a:moveTo>
                  <a:pt x="0" y="22055"/>
                </a:moveTo>
                <a:cubicBezTo>
                  <a:pt x="0" y="21951"/>
                  <a:pt x="0" y="22003"/>
                  <a:pt x="0" y="22055"/>
                </a:cubicBezTo>
                <a:cubicBezTo>
                  <a:pt x="0" y="24514"/>
                  <a:pt x="-210" y="26877"/>
                  <a:pt x="-596" y="29075"/>
                </a:cubicBezTo>
                <a:lnTo>
                  <a:pt x="21113" y="5"/>
                </a:lnTo>
                <a:close/>
              </a:path>
            </a:pathLst>
          </a:custGeom>
          <a:gradFill rotWithShape="0">
            <a:gsLst>
              <a:gs pos="0">
                <a:schemeClr val="folHlink"/>
              </a:gs>
              <a:gs pos="100000">
                <a:schemeClr val="hlink"/>
              </a:gs>
            </a:gsLst>
            <a:path path="rect">
              <a:fillToRect l="50000" t="50000" r="50000" b="50000"/>
            </a:path>
            <a:tileRect/>
          </a:gradFill>
          <a:ln w="38100" cap="flat" cmpd="dbl">
            <a:solidFill>
              <a:srgbClr val="BBCBFD"/>
            </a:solidFill>
            <a:prstDash val="solid"/>
            <a:miter/>
            <a:headEnd type="none" w="med" len="med"/>
            <a:tailEnd type="none" w="med" len="med"/>
          </a:ln>
        </p:spPr>
        <p:txBody>
          <a:bodyPr/>
          <a:p>
            <a:endParaRPr lang="zh-CN" altLang="en-US"/>
          </a:p>
        </p:txBody>
      </p:sp>
      <p:sp>
        <p:nvSpPr>
          <p:cNvPr id="1033" name="矩形 1032"/>
          <p:cNvSpPr/>
          <p:nvPr/>
        </p:nvSpPr>
        <p:spPr>
          <a:xfrm>
            <a:off x="0" y="0"/>
            <a:ext cx="9144000" cy="1143000"/>
          </a:xfrm>
          <a:prstGeom prst="rect">
            <a:avLst/>
          </a:prstGeom>
          <a:gradFill rotWithShape="0">
            <a:gsLst>
              <a:gs pos="0">
                <a:srgbClr val="00004D"/>
              </a:gs>
              <a:gs pos="100000">
                <a:srgbClr val="000099"/>
              </a:gs>
            </a:gsLst>
            <a:lin ang="0" scaled="1"/>
            <a:tileRect/>
          </a:gradFill>
          <a:ln w="9525" cap="flat" cmpd="sng">
            <a:solidFill>
              <a:schemeClr val="tx1"/>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sp>
        <p:nvSpPr>
          <p:cNvPr id="1034" name="标题 1033"/>
          <p:cNvSpPr>
            <a:spLocks noGrp="1"/>
          </p:cNvSpPr>
          <p:nvPr>
            <p:ph type="title"/>
          </p:nvPr>
        </p:nvSpPr>
        <p:spPr>
          <a:xfrm>
            <a:off x="381000" y="76200"/>
            <a:ext cx="7772400" cy="838200"/>
          </a:xfrm>
          <a:prstGeom prst="rect">
            <a:avLst/>
          </a:prstGeom>
          <a:noFill/>
          <a:ln w="9525">
            <a:noFill/>
          </a:ln>
        </p:spPr>
        <p:txBody>
          <a:bodyPr anchor="b" anchorCtr="0"/>
          <a:p>
            <a:pPr lvl="0" indent="0"/>
            <a:r>
              <a:rPr lang="zh-CN" altLang="en-US"/>
              <a:t>单击此处编辑母版标题样式</a:t>
            </a:r>
            <a:endParaRPr lang="zh-CN" altLang="en-US"/>
          </a:p>
        </p:txBody>
      </p:sp>
      <p:sp>
        <p:nvSpPr>
          <p:cNvPr id="1035" name="文本占位符 1034" descr="Rectangle: Click to edit Master text styles&#13;&#10;Second level&#13;&#10;Third level&#13;&#10;Fourth level&#13;&#10;Fifth level"/>
          <p:cNvSpPr>
            <a:spLocks noGrp="1"/>
          </p:cNvSpPr>
          <p:nvPr>
            <p:ph type="body"/>
          </p:nvPr>
        </p:nvSpPr>
        <p:spPr>
          <a:xfrm>
            <a:off x="381000" y="1524000"/>
            <a:ext cx="8382000" cy="4495800"/>
          </a:xfrm>
          <a:prstGeom prst="rect">
            <a:avLst/>
          </a:prstGeom>
          <a:noFill/>
          <a:ln w="9525">
            <a:noFill/>
          </a:ln>
        </p:spPr>
        <p:txBody>
          <a:bodyPr anchor="t" anchorCtr="0"/>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pic>
        <p:nvPicPr>
          <p:cNvPr id="1036" name="图片 1035" descr="new2"/>
          <p:cNvPicPr>
            <a:picLocks noChangeAspect="1"/>
          </p:cNvPicPr>
          <p:nvPr/>
        </p:nvPicPr>
        <p:blipFill>
          <a:blip r:embed="rId12"/>
          <a:stretch>
            <a:fillRect/>
          </a:stretch>
        </p:blipFill>
        <p:spPr>
          <a:xfrm>
            <a:off x="7924800" y="163513"/>
            <a:ext cx="868363" cy="674687"/>
          </a:xfrm>
          <a:prstGeom prst="rect">
            <a:avLst/>
          </a:prstGeom>
          <a:noFill/>
          <a:ln w="9525">
            <a:noFill/>
          </a:ln>
        </p:spPr>
      </p:pic>
      <p:pic>
        <p:nvPicPr>
          <p:cNvPr id="1037" name="图片 1036" descr="new3"/>
          <p:cNvPicPr>
            <a:picLocks noChangeAspect="1"/>
          </p:cNvPicPr>
          <p:nvPr/>
        </p:nvPicPr>
        <p:blipFill>
          <a:blip r:embed="rId13"/>
          <a:stretch>
            <a:fillRect/>
          </a:stretch>
        </p:blipFill>
        <p:spPr>
          <a:xfrm>
            <a:off x="7696200" y="854075"/>
            <a:ext cx="1371600" cy="271463"/>
          </a:xfrm>
          <a:prstGeom prst="rect">
            <a:avLst/>
          </a:prstGeom>
          <a:noFill/>
          <a:ln w="9525">
            <a:noFill/>
          </a:ln>
        </p:spPr>
      </p:pic>
      <p:sp>
        <p:nvSpPr>
          <p:cNvPr id="1038" name="直接连接符 1037"/>
          <p:cNvSpPr/>
          <p:nvPr/>
        </p:nvSpPr>
        <p:spPr>
          <a:xfrm>
            <a:off x="6629400" y="6400800"/>
            <a:ext cx="2438400" cy="0"/>
          </a:xfrm>
          <a:prstGeom prst="line">
            <a:avLst/>
          </a:prstGeom>
          <a:ln w="9525" cap="flat" cmpd="sng">
            <a:solidFill>
              <a:schemeClr val="hlink"/>
            </a:solidFill>
            <a:prstDash val="solid"/>
            <a:miter/>
            <a:headEnd type="none" w="med" len="med"/>
            <a:tailEnd type="none" w="med" len="med"/>
          </a:ln>
        </p:spPr>
        <p:txBody>
          <a:bodyPr anchor="t" anchorCtr="0"/>
          <a:p>
            <a:pPr lvl="0" indent="0"/>
            <a:endParaRPr lang="zh-CN" altLang="en-US" dirty="0">
              <a:latin typeface="Arial" panose="020B0604020202020204" pitchFamily="34" charset="0"/>
              <a:ea typeface="宋体" panose="02010600030101010101" pitchFamily="2" charset="-122"/>
            </a:endParaRPr>
          </a:p>
        </p:txBody>
      </p:sp>
      <p:pic>
        <p:nvPicPr>
          <p:cNvPr id="1039" name="图片 1038" descr="logo3"/>
          <p:cNvPicPr>
            <a:picLocks noChangeAspect="1"/>
          </p:cNvPicPr>
          <p:nvPr/>
        </p:nvPicPr>
        <p:blipFill>
          <a:blip r:embed="rId14">
            <a:clrChange>
              <a:clrFrom>
                <a:srgbClr val="FFFFFF"/>
              </a:clrFrom>
              <a:clrTo>
                <a:srgbClr val="FFFFFF">
                  <a:alpha val="0"/>
                </a:srgbClr>
              </a:clrTo>
            </a:clrChange>
            <a:lum contrast="41999"/>
          </a:blip>
          <a:stretch>
            <a:fillRect/>
          </a:stretch>
        </p:blipFill>
        <p:spPr>
          <a:xfrm>
            <a:off x="8077200" y="6119813"/>
            <a:ext cx="914400" cy="509587"/>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036"/>
                                        </p:tgtEl>
                                        <p:attrNameLst>
                                          <p:attrName>style.visibility</p:attrName>
                                        </p:attrNameLst>
                                      </p:cBhvr>
                                      <p:to>
                                        <p:strVal val="visible"/>
                                      </p:to>
                                    </p:set>
                                    <p:anim calcmode="lin" valueType="num">
                                      <p:cBhvr>
                                        <p:cTn id="7" dur="500" fill="hold"/>
                                        <p:tgtEl>
                                          <p:spTgt spid="1036"/>
                                        </p:tgtEl>
                                        <p:attrNameLst>
                                          <p:attrName>ppt_w</p:attrName>
                                        </p:attrNameLst>
                                      </p:cBhvr>
                                      <p:tavLst>
                                        <p:tav tm="0">
                                          <p:val>
                                            <p:fltVal val="0.000000"/>
                                          </p:val>
                                        </p:tav>
                                        <p:tav tm="100000">
                                          <p:val>
                                            <p:strVal val="#ppt_w"/>
                                          </p:val>
                                        </p:tav>
                                      </p:tavLst>
                                    </p:anim>
                                    <p:anim calcmode="lin" valueType="num">
                                      <p:cBhvr>
                                        <p:cTn id="8" dur="500" fill="hold"/>
                                        <p:tgtEl>
                                          <p:spTgt spid="10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15"/>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p:bodyStyle>
    <p:otherStyle>
      <a:lvl1pPr marL="0" lvl="0"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1pPr>
      <a:lvl2pPr marL="457200" lvl="1"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2pPr>
      <a:lvl3pPr marL="914400" lvl="2"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3pPr>
      <a:lvl4pPr marL="1371600" lvl="3"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4pPr>
      <a:lvl5pPr marL="1828800" lvl="4"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5pPr>
      <a:lvl6pPr marL="2286000" lvl="5"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6pPr>
      <a:lvl7pPr marL="2743200" lvl="6"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7pPr>
      <a:lvl8pPr marL="3200400" lvl="7"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8pPr>
      <a:lvl9pPr marL="3657600" lvl="8" indent="0" algn="l" defTabSz="914400" eaLnBrk="1" fontAlgn="base" latinLnBrk="0" hangingPunct="1">
        <a:spcBef>
          <a:spcPct val="0"/>
        </a:spcBef>
        <a:spcAft>
          <a:spcPct val="0"/>
        </a:spcAft>
        <a:buFont typeface="Arial" panose="020B0604020202020204" pitchFamily="34" charset="0"/>
        <a:buNone/>
        <a:defRPr sz="2800" b="1" i="0" u="none" kern="1200" baseline="0">
          <a:solidFill>
            <a:srgbClr val="000066"/>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57.xml"/><Relationship Id="rId3" Type="http://schemas.openxmlformats.org/officeDocument/2006/relationships/image" Target="../media/image7.png"/><Relationship Id="rId2" Type="http://schemas.microsoft.com/office/2007/relationships/media" Target="../media/media1.m4a"/><Relationship Id="rId1" Type="http://schemas.openxmlformats.org/officeDocument/2006/relationships/audio" Target="../media/media1.m4a"/></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57.xml"/><Relationship Id="rId3" Type="http://schemas.openxmlformats.org/officeDocument/2006/relationships/image" Target="../media/image7.png"/><Relationship Id="rId2" Type="http://schemas.microsoft.com/office/2007/relationships/media" Target="../media/media2.m4a"/><Relationship Id="rId1" Type="http://schemas.openxmlformats.org/officeDocument/2006/relationships/audio" Target="../media/media2.m4a"/></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90.xml"/><Relationship Id="rId4" Type="http://schemas.openxmlformats.org/officeDocument/2006/relationships/image" Target="../media/image7.png"/><Relationship Id="rId3" Type="http://schemas.microsoft.com/office/2007/relationships/media" Target="../media/media2.m4a"/><Relationship Id="rId2" Type="http://schemas.openxmlformats.org/officeDocument/2006/relationships/audio" Target="../media/media2.m4a"/><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9.xml"/><Relationship Id="rId4" Type="http://schemas.openxmlformats.org/officeDocument/2006/relationships/image" Target="../media/image7.png"/><Relationship Id="rId3" Type="http://schemas.microsoft.com/office/2007/relationships/media" Target="../media/media1.m4a"/><Relationship Id="rId2" Type="http://schemas.openxmlformats.org/officeDocument/2006/relationships/audio" Target="../media/media1.m4a"/><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9.xml"/><Relationship Id="rId3" Type="http://schemas.openxmlformats.org/officeDocument/2006/relationships/image" Target="../media/image7.png"/><Relationship Id="rId2" Type="http://schemas.microsoft.com/office/2007/relationships/media" Target="../media/media3.m4a"/><Relationship Id="rId1" Type="http://schemas.openxmlformats.org/officeDocument/2006/relationships/audio" Target="../media/media3.m4a"/></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84.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84.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84.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84.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84.xml"/><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84.xml"/><Relationship Id="rId2" Type="http://schemas.openxmlformats.org/officeDocument/2006/relationships/image" Target="../media/image15.png"/><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45.xml"/><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4.xml"/><Relationship Id="rId1" Type="http://schemas.openxmlformats.org/officeDocument/2006/relationships/tags" Target="../tags/tag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4.xml"/><Relationship Id="rId1" Type="http://schemas.openxmlformats.org/officeDocument/2006/relationships/tags" Target="../tags/tag4.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56.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5.png"/><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4.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image" Target="../media/image4.png"/><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8.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3" name="标题 4097"/>
          <p:cNvSpPr>
            <a:spLocks noGrp="1"/>
          </p:cNvSpPr>
          <p:nvPr>
            <p:ph type="ctrTitle" idx="4294967295"/>
          </p:nvPr>
        </p:nvSpPr>
        <p:spPr>
          <a:xfrm>
            <a:off x="1143000" y="1752600"/>
            <a:ext cx="7487285" cy="1066800"/>
          </a:xfrm>
        </p:spPr>
        <p:txBody>
          <a:bodyPr anchor="b" anchorCtr="0"/>
          <a:lstStyle>
            <a:lvl1pPr lvl="0">
              <a:buClrTx/>
              <a:buSzTx/>
              <a:buFontTx/>
              <a:defRPr/>
            </a:lvl1pPr>
          </a:lstStyle>
          <a:p>
            <a:pPr lvl="0" indent="0" defTabSz="914400"/>
            <a:r>
              <a:rPr lang="zh-CN" altLang="en-US">
                <a:latin typeface="Tahoma" panose="020B0604030504040204" pitchFamily="2" charset="0"/>
                <a:ea typeface="黑体" panose="02010609060101010101" pitchFamily="2" charset="-122"/>
              </a:rPr>
              <a:t>第二章 数据的机内</a:t>
            </a:r>
            <a:r>
              <a:rPr lang="zh-CN" altLang="en-US">
                <a:latin typeface="Tahoma" panose="020B0604030504040204" pitchFamily="2" charset="0"/>
                <a:ea typeface="黑体" panose="02010609060101010101" pitchFamily="2" charset="-122"/>
              </a:rPr>
              <a:t>表示</a:t>
            </a:r>
            <a:endParaRPr lang="zh-CN" altLang="en-US">
              <a:latin typeface="Tahoma" panose="020B0604030504040204" pitchFamily="2" charset="0"/>
              <a:ea typeface="黑体" panose="0201060906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2"/>
          <p:cNvSpPr>
            <a:spLocks noGrp="1"/>
          </p:cNvSpPr>
          <p:nvPr/>
        </p:nvSpPr>
        <p:spPr>
          <a:xfrm>
            <a:off x="457200" y="98425"/>
            <a:ext cx="8229600" cy="725170"/>
          </a:xfrm>
          <a:prstGeom prst="rect">
            <a:avLst/>
          </a:prstGeom>
          <a:noFill/>
          <a:ln w="9525">
            <a:noFill/>
          </a:ln>
        </p:spPr>
        <p:txBody>
          <a:bodyPr vert="horz" wrap="square" lIns="91440" tIns="45720" rIns="91440" bIns="45720" anchor="ctr" anchorCtr="0"/>
          <a:lst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a:lstStyle>
          <a:p>
            <a:pPr algn="ctr">
              <a:buClrTx/>
              <a:buSzTx/>
              <a:buFont typeface="Arial" panose="020B0604020202020204" pitchFamily="34" charset="0"/>
            </a:pPr>
            <a:r>
              <a:rPr lang="zh-CN" altLang="en-US" sz="4000" b="1" dirty="0">
                <a:solidFill>
                  <a:schemeClr val="bg1"/>
                </a:solidFill>
                <a:latin typeface="华文新魏" panose="02010800040101010101" pitchFamily="2" charset="-122"/>
                <a:ea typeface="华文新魏" panose="02010800040101010101" pitchFamily="2" charset="-122"/>
                <a:cs typeface="+mn-cs"/>
              </a:rPr>
              <a:t>主要内容</a:t>
            </a:r>
            <a:endParaRPr lang="zh-CN" altLang="en-US" sz="4000" b="1" dirty="0">
              <a:solidFill>
                <a:schemeClr val="bg1"/>
              </a:solidFill>
              <a:latin typeface="华文新魏" panose="02010800040101010101" pitchFamily="2" charset="-122"/>
              <a:ea typeface="华文新魏" panose="02010800040101010101" pitchFamily="2" charset="-122"/>
              <a:cs typeface="+mn-cs"/>
            </a:endParaRPr>
          </a:p>
        </p:txBody>
      </p:sp>
      <p:sp>
        <p:nvSpPr>
          <p:cNvPr id="4099" name="Rectangle 3"/>
          <p:cNvSpPr>
            <a:spLocks noGrp="1"/>
          </p:cNvSpPr>
          <p:nvPr>
            <p:ph type="body" idx="4294967295"/>
          </p:nvPr>
        </p:nvSpPr>
        <p:spPr>
          <a:xfrm>
            <a:off x="827405" y="1978025"/>
            <a:ext cx="7581900" cy="3930015"/>
          </a:xfrm>
        </p:spPr>
        <p:txBody>
          <a:bodyPr vert="horz" wrap="square" lIns="91440" tIns="45720" rIns="91440" bIns="45720" anchor="t" anchorCtr="0"/>
          <a:p>
            <a:pPr>
              <a:spcBef>
                <a:spcPts val="1600"/>
              </a:spcBef>
            </a:pPr>
            <a:r>
              <a:rPr lang="en-US" altLang="zh-CN" dirty="0">
                <a:solidFill>
                  <a:srgbClr val="FF0000"/>
                </a:solidFill>
                <a:ea typeface="黑体" panose="02010609060101010101" pitchFamily="2" charset="-122"/>
              </a:rPr>
              <a:t> </a:t>
            </a:r>
            <a:r>
              <a:rPr lang="zh-CN" altLang="en-US" dirty="0">
                <a:solidFill>
                  <a:srgbClr val="000066"/>
                </a:solidFill>
                <a:ea typeface="黑体" panose="02010609060101010101" pitchFamily="2" charset="-122"/>
              </a:rPr>
              <a:t>编码和数制</a:t>
            </a:r>
            <a:endParaRPr lang="zh-CN" altLang="en-US" dirty="0">
              <a:solidFill>
                <a:srgbClr val="000066"/>
              </a:solidFill>
              <a:ea typeface="黑体" panose="02010609060101010101" pitchFamily="2" charset="-122"/>
            </a:endParaRPr>
          </a:p>
          <a:p>
            <a:pPr>
              <a:spcBef>
                <a:spcPts val="1600"/>
              </a:spcBef>
            </a:pPr>
            <a:r>
              <a:rPr lang="en-US" altLang="zh-CN" dirty="0">
                <a:ea typeface="黑体" panose="02010609060101010101" pitchFamily="2" charset="-122"/>
              </a:rPr>
              <a:t> </a:t>
            </a:r>
            <a:r>
              <a:rPr lang="zh-CN" altLang="en-US" dirty="0">
                <a:solidFill>
                  <a:srgbClr val="FF3300"/>
                </a:solidFill>
                <a:ea typeface="黑体" panose="02010609060101010101" pitchFamily="2" charset="-122"/>
              </a:rPr>
              <a:t>数值数据的表示</a:t>
            </a:r>
            <a:endParaRPr lang="zh-CN" altLang="en-US" dirty="0">
              <a:solidFill>
                <a:srgbClr val="FF3300"/>
              </a:solidFill>
              <a:ea typeface="黑体" panose="02010609060101010101" pitchFamily="2" charset="-122"/>
            </a:endParaRPr>
          </a:p>
          <a:p>
            <a:pPr>
              <a:spcBef>
                <a:spcPts val="1600"/>
              </a:spcBef>
            </a:pPr>
            <a:r>
              <a:rPr lang="en-US" altLang="zh-CN" dirty="0">
                <a:ea typeface="黑体" panose="02010609060101010101" pitchFamily="2" charset="-122"/>
              </a:rPr>
              <a:t> </a:t>
            </a:r>
            <a:r>
              <a:rPr lang="zh-CN" altLang="en-US" dirty="0">
                <a:ea typeface="黑体" panose="02010609060101010101" pitchFamily="2" charset="-122"/>
              </a:rPr>
              <a:t>字符数据的表示</a:t>
            </a:r>
            <a:endParaRPr lang="zh-CN" altLang="en-US" dirty="0">
              <a:ea typeface="黑体" panose="02010609060101010101" pitchFamily="2" charset="-122"/>
            </a:endParaRPr>
          </a:p>
          <a:p>
            <a:pPr>
              <a:spcBef>
                <a:spcPts val="1600"/>
              </a:spcBef>
            </a:pPr>
            <a:endParaRPr lang="zh-CN" altLang="en-US" dirty="0">
              <a:ea typeface="黑体" panose="0201060906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5"/>
          <p:cNvSpPr txBox="1">
            <a:spLocks noChangeArrowheads="1"/>
          </p:cNvSpPr>
          <p:nvPr/>
        </p:nvSpPr>
        <p:spPr bwMode="auto">
          <a:xfrm>
            <a:off x="539750" y="236538"/>
            <a:ext cx="3387725"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anose="02010800040101010101" pitchFamily="2" charset="-122"/>
                <a:ea typeface="华文新魏" panose="02010800040101010101" pitchFamily="2" charset="-122"/>
              </a:defRPr>
            </a:lvl1pPr>
            <a:lvl2pPr marL="742950" indent="-285750" eaLnBrk="0" hangingPunct="0">
              <a:defRPr kumimoji="1" sz="4400">
                <a:solidFill>
                  <a:srgbClr val="FF00FF"/>
                </a:solidFill>
                <a:latin typeface="华文新魏" panose="02010800040101010101" pitchFamily="2" charset="-122"/>
                <a:ea typeface="华文新魏" panose="02010800040101010101" pitchFamily="2" charset="-122"/>
              </a:defRPr>
            </a:lvl2pPr>
            <a:lvl3pPr marL="1143000" indent="-228600" eaLnBrk="0" hangingPunct="0">
              <a:defRPr kumimoji="1" sz="4400">
                <a:solidFill>
                  <a:srgbClr val="FF00FF"/>
                </a:solidFill>
                <a:latin typeface="华文新魏" panose="02010800040101010101" pitchFamily="2" charset="-122"/>
                <a:ea typeface="华文新魏" panose="02010800040101010101" pitchFamily="2" charset="-122"/>
              </a:defRPr>
            </a:lvl3pPr>
            <a:lvl4pPr marL="1600200" indent="-228600" eaLnBrk="0" hangingPunct="0">
              <a:defRPr kumimoji="1" sz="4400">
                <a:solidFill>
                  <a:srgbClr val="FF00FF"/>
                </a:solidFill>
                <a:latin typeface="华文新魏" panose="02010800040101010101" pitchFamily="2" charset="-122"/>
                <a:ea typeface="华文新魏" panose="02010800040101010101" pitchFamily="2" charset="-122"/>
              </a:defRPr>
            </a:lvl4pPr>
            <a:lvl5pPr marL="2057400" indent="-228600" eaLnBrk="0" hangingPunct="0">
              <a:defRPr kumimoji="1" sz="4400">
                <a:solidFill>
                  <a:srgbClr val="FF00FF"/>
                </a:solidFill>
                <a:latin typeface="华文新魏" panose="02010800040101010101" pitchFamily="2" charset="-122"/>
                <a:ea typeface="华文新魏" panose="02010800040101010101" pitchFamily="2" charset="-122"/>
              </a:defRPr>
            </a:lvl5pPr>
            <a:lvl6pPr marL="2514600" indent="-228600" eaLnBrk="0" fontAlgn="base" hangingPunct="0">
              <a:spcBef>
                <a:spcPct val="0"/>
              </a:spcBef>
              <a:spcAft>
                <a:spcPct val="0"/>
              </a:spcAft>
              <a:defRPr kumimoji="1" sz="4400">
                <a:solidFill>
                  <a:srgbClr val="FF00FF"/>
                </a:solidFill>
                <a:latin typeface="华文新魏" panose="02010800040101010101" pitchFamily="2" charset="-122"/>
                <a:ea typeface="华文新魏" panose="02010800040101010101" pitchFamily="2" charset="-122"/>
              </a:defRPr>
            </a:lvl6pPr>
            <a:lvl7pPr marL="2971800" indent="-228600" eaLnBrk="0" fontAlgn="base" hangingPunct="0">
              <a:spcBef>
                <a:spcPct val="0"/>
              </a:spcBef>
              <a:spcAft>
                <a:spcPct val="0"/>
              </a:spcAft>
              <a:defRPr kumimoji="1" sz="4400">
                <a:solidFill>
                  <a:srgbClr val="FF00FF"/>
                </a:solidFill>
                <a:latin typeface="华文新魏" panose="02010800040101010101" pitchFamily="2" charset="-122"/>
                <a:ea typeface="华文新魏" panose="02010800040101010101" pitchFamily="2" charset="-122"/>
              </a:defRPr>
            </a:lvl7pPr>
            <a:lvl8pPr marL="3429000" indent="-228600" eaLnBrk="0" fontAlgn="base" hangingPunct="0">
              <a:spcBef>
                <a:spcPct val="0"/>
              </a:spcBef>
              <a:spcAft>
                <a:spcPct val="0"/>
              </a:spcAft>
              <a:defRPr kumimoji="1" sz="4400">
                <a:solidFill>
                  <a:srgbClr val="FF00FF"/>
                </a:solidFill>
                <a:latin typeface="华文新魏" panose="02010800040101010101" pitchFamily="2" charset="-122"/>
                <a:ea typeface="华文新魏" panose="02010800040101010101" pitchFamily="2" charset="-122"/>
              </a:defRPr>
            </a:lvl8pPr>
            <a:lvl9pPr marL="3886200" indent="-228600" eaLnBrk="0" fontAlgn="base" hangingPunct="0">
              <a:spcBef>
                <a:spcPct val="0"/>
              </a:spcBef>
              <a:spcAft>
                <a:spcPct val="0"/>
              </a:spcAft>
              <a:defRPr kumimoji="1" sz="4400">
                <a:solidFill>
                  <a:srgbClr val="FF00FF"/>
                </a:solidFill>
                <a:latin typeface="华文新魏" panose="02010800040101010101" pitchFamily="2" charset="-122"/>
                <a:ea typeface="华文新魏" panose="02010800040101010101" pitchFamily="2" charset="-122"/>
              </a:defRPr>
            </a:lvl9pPr>
          </a:lstStyle>
          <a:p>
            <a:pPr eaLnBrk="1" hangingPunct="1"/>
            <a:r>
              <a:rPr lang="zh-CN" altLang="en-US" sz="3600" b="1" dirty="0">
                <a:solidFill>
                  <a:schemeClr val="bg1"/>
                </a:solidFill>
                <a:latin typeface="Times New Roman" panose="02020603050405020304" pitchFamily="2" charset="0"/>
              </a:rPr>
              <a:t>数值数据的</a:t>
            </a:r>
            <a:r>
              <a:rPr lang="zh-CN" altLang="en-US" sz="3600" b="1" dirty="0">
                <a:solidFill>
                  <a:schemeClr val="bg1"/>
                </a:solidFill>
                <a:latin typeface="Times New Roman" panose="02020603050405020304" pitchFamily="2" charset="0"/>
              </a:rPr>
              <a:t>表示</a:t>
            </a:r>
            <a:endParaRPr lang="zh-CN" altLang="en-US" sz="3600" b="1" dirty="0">
              <a:solidFill>
                <a:schemeClr val="bg1"/>
              </a:solidFill>
              <a:latin typeface="Times New Roman" panose="02020603050405020304" pitchFamily="2" charset="0"/>
            </a:endParaRPr>
          </a:p>
        </p:txBody>
      </p:sp>
      <p:sp>
        <p:nvSpPr>
          <p:cNvPr id="5" name="Text Box 3"/>
          <p:cNvSpPr txBox="1">
            <a:spLocks noChangeArrowheads="1"/>
          </p:cNvSpPr>
          <p:nvPr/>
        </p:nvSpPr>
        <p:spPr bwMode="auto">
          <a:xfrm>
            <a:off x="819150" y="2906713"/>
            <a:ext cx="895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40458C"/>
                </a:solidFill>
                <a:latin typeface="Times New Roman" panose="02020603050405020304" pitchFamily="2" charset="0"/>
                <a:ea typeface="华文新魏" panose="02010800040101010101" pitchFamily="2" charset="-122"/>
              </a:rPr>
              <a:t>数据</a:t>
            </a:r>
            <a:endParaRPr lang="zh-CN" altLang="en-US" sz="2800" b="1">
              <a:solidFill>
                <a:srgbClr val="40458C"/>
              </a:solidFill>
              <a:latin typeface="Times New Roman" panose="02020603050405020304" pitchFamily="2" charset="0"/>
              <a:ea typeface="华文新魏" panose="02010800040101010101" pitchFamily="2" charset="-122"/>
            </a:endParaRPr>
          </a:p>
        </p:txBody>
      </p:sp>
      <p:sp>
        <p:nvSpPr>
          <p:cNvPr id="6" name="Text Box 4"/>
          <p:cNvSpPr txBox="1">
            <a:spLocks noChangeArrowheads="1"/>
          </p:cNvSpPr>
          <p:nvPr/>
        </p:nvSpPr>
        <p:spPr bwMode="auto">
          <a:xfrm>
            <a:off x="2079625" y="2373313"/>
            <a:ext cx="1606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FF3300"/>
                </a:solidFill>
                <a:latin typeface="Times New Roman" panose="02020603050405020304" pitchFamily="2" charset="0"/>
                <a:ea typeface="华文新魏" panose="02010800040101010101" pitchFamily="2" charset="-122"/>
              </a:rPr>
              <a:t>数值数据</a:t>
            </a:r>
            <a:endParaRPr lang="zh-CN" altLang="en-US" sz="2800" b="1">
              <a:solidFill>
                <a:srgbClr val="FF3300"/>
              </a:solidFill>
              <a:latin typeface="Times New Roman" panose="02020603050405020304" pitchFamily="2" charset="0"/>
              <a:ea typeface="华文新魏" panose="02010800040101010101" pitchFamily="2" charset="-122"/>
            </a:endParaRPr>
          </a:p>
        </p:txBody>
      </p:sp>
      <p:sp>
        <p:nvSpPr>
          <p:cNvPr id="7" name="Text Box 5"/>
          <p:cNvSpPr txBox="1">
            <a:spLocks noChangeArrowheads="1"/>
          </p:cNvSpPr>
          <p:nvPr/>
        </p:nvSpPr>
        <p:spPr bwMode="auto">
          <a:xfrm>
            <a:off x="2019300" y="3538538"/>
            <a:ext cx="1606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40458C"/>
                </a:solidFill>
                <a:latin typeface="Times New Roman" panose="02020603050405020304" pitchFamily="2" charset="0"/>
                <a:ea typeface="华文新魏" panose="02010800040101010101" pitchFamily="2" charset="-122"/>
              </a:rPr>
              <a:t>字符数据</a:t>
            </a:r>
            <a:endParaRPr lang="zh-CN" altLang="en-US" sz="2800" b="1">
              <a:solidFill>
                <a:srgbClr val="40458C"/>
              </a:solidFill>
              <a:latin typeface="Times New Roman" panose="02020603050405020304" pitchFamily="2" charset="0"/>
              <a:ea typeface="华文新魏" panose="02010800040101010101" pitchFamily="2" charset="-122"/>
            </a:endParaRPr>
          </a:p>
        </p:txBody>
      </p:sp>
      <p:sp>
        <p:nvSpPr>
          <p:cNvPr id="8" name="Text Box 6"/>
          <p:cNvSpPr txBox="1">
            <a:spLocks noChangeArrowheads="1"/>
          </p:cNvSpPr>
          <p:nvPr/>
        </p:nvSpPr>
        <p:spPr bwMode="auto">
          <a:xfrm>
            <a:off x="3924300" y="1785938"/>
            <a:ext cx="1962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40458C"/>
                </a:solidFill>
                <a:latin typeface="Times New Roman" panose="02020603050405020304" pitchFamily="2" charset="0"/>
                <a:ea typeface="华文新魏" panose="02010800040101010101" pitchFamily="2" charset="-122"/>
              </a:rPr>
              <a:t>定点表示法</a:t>
            </a:r>
            <a:endParaRPr lang="zh-CN" altLang="en-US" sz="2800" b="1">
              <a:solidFill>
                <a:srgbClr val="40458C"/>
              </a:solidFill>
              <a:latin typeface="Times New Roman" panose="02020603050405020304" pitchFamily="2" charset="0"/>
              <a:ea typeface="华文新魏" panose="02010800040101010101" pitchFamily="2" charset="-122"/>
            </a:endParaRPr>
          </a:p>
        </p:txBody>
      </p:sp>
      <p:sp>
        <p:nvSpPr>
          <p:cNvPr id="9" name="Text Box 7"/>
          <p:cNvSpPr txBox="1">
            <a:spLocks noChangeArrowheads="1"/>
          </p:cNvSpPr>
          <p:nvPr/>
        </p:nvSpPr>
        <p:spPr bwMode="auto">
          <a:xfrm>
            <a:off x="3924300" y="2852738"/>
            <a:ext cx="3384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40458C"/>
                </a:solidFill>
                <a:latin typeface="Times New Roman" panose="02020603050405020304" pitchFamily="2" charset="0"/>
                <a:ea typeface="华文新魏" panose="02010800040101010101" pitchFamily="2" charset="-122"/>
              </a:rPr>
              <a:t>浮点表示法（实数）</a:t>
            </a:r>
            <a:endParaRPr lang="zh-CN" altLang="en-US" sz="2800" b="1" dirty="0">
              <a:solidFill>
                <a:srgbClr val="40458C"/>
              </a:solidFill>
              <a:latin typeface="Times New Roman" panose="02020603050405020304" pitchFamily="2" charset="0"/>
              <a:ea typeface="华文新魏" panose="02010800040101010101" pitchFamily="2" charset="-122"/>
            </a:endParaRPr>
          </a:p>
        </p:txBody>
      </p:sp>
      <p:sp>
        <p:nvSpPr>
          <p:cNvPr id="10" name="AutoShape 8"/>
          <p:cNvSpPr/>
          <p:nvPr/>
        </p:nvSpPr>
        <p:spPr bwMode="auto">
          <a:xfrm>
            <a:off x="1790700" y="2593975"/>
            <a:ext cx="304800" cy="1295400"/>
          </a:xfrm>
          <a:prstGeom prst="leftBrace">
            <a:avLst>
              <a:gd name="adj1" fmla="val 35417"/>
              <a:gd name="adj2" fmla="val 50000"/>
            </a:avLst>
          </a:prstGeom>
          <a:noFill/>
          <a:ln w="9525">
            <a:solidFill>
              <a:srgbClr val="40458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1800" b="1" i="0" u="none" strike="noStrike" kern="0" cap="none" spc="0" normalizeH="0" baseline="0" noProof="0">
              <a:ln>
                <a:noFill/>
              </a:ln>
              <a:solidFill>
                <a:srgbClr val="40458C"/>
              </a:solidFill>
              <a:effectLst/>
              <a:uLnTx/>
              <a:uFillTx/>
              <a:latin typeface="Arial" panose="020B0604020202020204" pitchFamily="34" charset="0"/>
              <a:ea typeface="宋体" panose="02010600030101010101" pitchFamily="2" charset="-122"/>
            </a:endParaRPr>
          </a:p>
        </p:txBody>
      </p:sp>
      <p:sp>
        <p:nvSpPr>
          <p:cNvPr id="11" name="AutoShape 9"/>
          <p:cNvSpPr/>
          <p:nvPr/>
        </p:nvSpPr>
        <p:spPr bwMode="auto">
          <a:xfrm>
            <a:off x="3695700" y="1984375"/>
            <a:ext cx="304800" cy="1295400"/>
          </a:xfrm>
          <a:prstGeom prst="leftBrace">
            <a:avLst>
              <a:gd name="adj1" fmla="val 35417"/>
              <a:gd name="adj2" fmla="val 50000"/>
            </a:avLst>
          </a:prstGeom>
          <a:noFill/>
          <a:ln w="9525">
            <a:solidFill>
              <a:srgbClr val="40458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458C"/>
              </a:solidFill>
              <a:effectLst/>
              <a:uLnTx/>
              <a:uFillTx/>
              <a:latin typeface="Arial" panose="020B0604020202020204" pitchFamily="34" charset="0"/>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文本占位符 60418" descr="Rectangle: Click to edit Master text styles&#10;Second level&#10;Third level&#10;Fourth level&#10;Fifth level"/>
          <p:cNvSpPr>
            <a:spLocks noGrp="1"/>
          </p:cNvSpPr>
          <p:nvPr>
            <p:ph idx="1"/>
          </p:nvPr>
        </p:nvSpPr>
        <p:spPr>
          <a:xfrm>
            <a:off x="381000" y="1524000"/>
            <a:ext cx="8059738" cy="4495800"/>
          </a:xfrm>
        </p:spPr>
        <p:txBody>
          <a:bodyPr/>
          <a:lstStyle/>
          <a:p>
            <a:pPr marL="609600" indent="-609600">
              <a:lnSpc>
                <a:spcPct val="130000"/>
              </a:lnSpc>
              <a:spcBef>
                <a:spcPts val="0"/>
              </a:spcBef>
              <a:buFont typeface="Wingdings" panose="05000000000000000000" pitchFamily="2" charset="2"/>
              <a:buNone/>
            </a:pPr>
            <a:r>
              <a:rPr lang="en-US" altLang="zh-CN" sz="2400" b="1" noProof="1">
                <a:latin typeface="楷体_GB2312" pitchFamily="1" charset="-122"/>
                <a:ea typeface="楷体_GB2312" pitchFamily="1" charset="-122"/>
              </a:rPr>
              <a:t>  </a:t>
            </a:r>
            <a:r>
              <a:rPr lang="zh-CN" altLang="en-US" sz="2400" b="1" noProof="1">
                <a:latin typeface="楷体_GB2312" pitchFamily="1" charset="-122"/>
                <a:ea typeface="楷体_GB2312" pitchFamily="1" charset="-122"/>
              </a:rPr>
              <a:t>有符号数一般是用补码表示。	</a:t>
            </a:r>
            <a:endParaRPr lang="zh-CN" altLang="en-US" sz="2400" b="1" noProof="1">
              <a:latin typeface="楷体_GB2312" pitchFamily="1" charset="-122"/>
              <a:ea typeface="楷体_GB2312" pitchFamily="1" charset="-122"/>
            </a:endParaRPr>
          </a:p>
          <a:p>
            <a:pPr marL="609600" indent="-609600">
              <a:lnSpc>
                <a:spcPct val="130000"/>
              </a:lnSpc>
              <a:spcBef>
                <a:spcPts val="0"/>
              </a:spcBef>
              <a:buFont typeface="Wingdings" panose="05000000000000000000" pitchFamily="2" charset="2"/>
              <a:buNone/>
            </a:pPr>
            <a:r>
              <a:rPr lang="en-US" altLang="zh-CN" sz="2400" b="1" noProof="1">
                <a:latin typeface="楷体_GB2312" pitchFamily="1" charset="-122"/>
                <a:ea typeface="楷体_GB2312" pitchFamily="1" charset="-122"/>
              </a:rPr>
              <a:t>  1.</a:t>
            </a:r>
            <a:r>
              <a:rPr lang="zh-CN" altLang="en-US" sz="2400" b="1" noProof="1">
                <a:latin typeface="楷体_GB2312" pitchFamily="1" charset="-122"/>
                <a:ea typeface="楷体_GB2312" pitchFamily="1" charset="-122"/>
              </a:rPr>
              <a:t>正数的补码</a:t>
            </a:r>
            <a:r>
              <a:rPr lang="en-US" altLang="zh-CN" sz="2400" b="1" noProof="1">
                <a:latin typeface="楷体_GB2312" pitchFamily="1" charset="-122"/>
                <a:ea typeface="楷体_GB2312" pitchFamily="1" charset="-122"/>
              </a:rPr>
              <a:t>:</a:t>
            </a:r>
            <a:r>
              <a:rPr lang="zh-CN" sz="2400" b="1" noProof="1">
                <a:latin typeface="楷体_GB2312" pitchFamily="1" charset="-122"/>
                <a:ea typeface="楷体_GB2312" pitchFamily="1" charset="-122"/>
              </a:rPr>
              <a:t>它本身的二进制数，最高位一定为0。</a:t>
            </a:r>
            <a:endParaRPr lang="zh-CN" sz="2400" b="1" noProof="1">
              <a:latin typeface="楷体_GB2312" pitchFamily="1" charset="-122"/>
              <a:ea typeface="楷体_GB2312" pitchFamily="1" charset="-122"/>
            </a:endParaRPr>
          </a:p>
          <a:p>
            <a:pPr marL="609600" indent="-609600">
              <a:lnSpc>
                <a:spcPct val="130000"/>
              </a:lnSpc>
              <a:spcBef>
                <a:spcPts val="0"/>
              </a:spcBef>
              <a:buFont typeface="Wingdings" panose="05000000000000000000" pitchFamily="2" charset="2"/>
              <a:buNone/>
            </a:pPr>
            <a:r>
              <a:rPr lang="zh-CN" sz="2400" b="1" noProof="1">
                <a:latin typeface="楷体_GB2312" pitchFamily="1" charset="-122"/>
                <a:ea typeface="楷体_GB2312" pitchFamily="1" charset="-122"/>
              </a:rPr>
              <a:t>    如：45用8位补码表示：0010 1101</a:t>
            </a:r>
            <a:endParaRPr lang="zh-CN" sz="2400" b="1" noProof="1">
              <a:latin typeface="楷体_GB2312" pitchFamily="1" charset="-122"/>
              <a:ea typeface="楷体_GB2312" pitchFamily="1" charset="-122"/>
            </a:endParaRPr>
          </a:p>
          <a:p>
            <a:pPr marL="609600" indent="-609600">
              <a:lnSpc>
                <a:spcPct val="130000"/>
              </a:lnSpc>
              <a:spcBef>
                <a:spcPts val="0"/>
              </a:spcBef>
              <a:buFont typeface="Wingdings" panose="05000000000000000000" pitchFamily="2" charset="2"/>
              <a:buNone/>
            </a:pPr>
            <a:r>
              <a:rPr lang="zh-CN" altLang="en-US" sz="2400" b="1" noProof="1">
                <a:latin typeface="楷体_GB2312" pitchFamily="1" charset="-122"/>
                <a:ea typeface="楷体_GB2312" pitchFamily="1" charset="-122"/>
              </a:rPr>
              <a:t>	</a:t>
            </a:r>
            <a:endParaRPr lang="zh-CN" altLang="en-US" sz="2400" b="1" noProof="1">
              <a:latin typeface="楷体_GB2312" pitchFamily="1" charset="-122"/>
              <a:ea typeface="楷体_GB2312" pitchFamily="1" charset="-122"/>
            </a:endParaRPr>
          </a:p>
          <a:p>
            <a:pPr marL="609600" indent="-609600">
              <a:lnSpc>
                <a:spcPct val="130000"/>
              </a:lnSpc>
              <a:spcBef>
                <a:spcPts val="0"/>
              </a:spcBef>
              <a:buFont typeface="Wingdings" panose="05000000000000000000" pitchFamily="2" charset="2"/>
              <a:buNone/>
            </a:pPr>
            <a:r>
              <a:rPr lang="en-US" altLang="zh-CN" sz="2400" b="1" noProof="1">
                <a:latin typeface="楷体_GB2312" pitchFamily="1" charset="-122"/>
                <a:ea typeface="楷体_GB2312" pitchFamily="1" charset="-122"/>
              </a:rPr>
              <a:t>  2.</a:t>
            </a:r>
            <a:r>
              <a:rPr lang="zh-CN" altLang="en-US" sz="2400" b="1" noProof="1">
                <a:latin typeface="楷体_GB2312" pitchFamily="1" charset="-122"/>
                <a:ea typeface="楷体_GB2312" pitchFamily="1" charset="-122"/>
              </a:rPr>
              <a:t>负数的补码</a:t>
            </a:r>
            <a:r>
              <a:rPr lang="en-US" altLang="zh-CN" sz="2400" b="1" noProof="1">
                <a:latin typeface="楷体_GB2312" pitchFamily="1" charset="-122"/>
                <a:ea typeface="楷体_GB2312" pitchFamily="1" charset="-122"/>
              </a:rPr>
              <a:t>:</a:t>
            </a:r>
            <a:endParaRPr lang="en-US" altLang="zh-CN" sz="2400" b="1" noProof="1">
              <a:latin typeface="楷体_GB2312" pitchFamily="1" charset="-122"/>
              <a:ea typeface="楷体_GB2312" pitchFamily="1" charset="-122"/>
            </a:endParaRPr>
          </a:p>
          <a:p>
            <a:pPr marL="355600" indent="304800">
              <a:lnSpc>
                <a:spcPct val="130000"/>
              </a:lnSpc>
              <a:spcBef>
                <a:spcPts val="0"/>
              </a:spcBef>
              <a:buFont typeface="Wingdings" panose="05000000000000000000" pitchFamily="2" charset="2"/>
              <a:buNone/>
            </a:pPr>
            <a:r>
              <a:rPr lang="zh-CN" sz="2400" b="1" noProof="1">
                <a:latin typeface="楷体_GB2312" pitchFamily="1" charset="-122"/>
                <a:ea typeface="楷体_GB2312" pitchFamily="1" charset="-122"/>
              </a:rPr>
              <a:t>负数X的补码 = 2n - |X|，其中n为字长。（最高位为1，表示负数）。</a:t>
            </a:r>
            <a:endParaRPr lang="zh-CN" sz="2400" b="1" noProof="1">
              <a:latin typeface="楷体_GB2312" pitchFamily="1" charset="-122"/>
              <a:ea typeface="楷体_GB2312" pitchFamily="1" charset="-122"/>
            </a:endParaRPr>
          </a:p>
          <a:p>
            <a:pPr marL="609600" indent="-609600">
              <a:lnSpc>
                <a:spcPct val="130000"/>
              </a:lnSpc>
              <a:spcBef>
                <a:spcPts val="0"/>
              </a:spcBef>
              <a:buFont typeface="Wingdings" panose="05000000000000000000" pitchFamily="2" charset="2"/>
              <a:buNone/>
            </a:pPr>
            <a:r>
              <a:rPr lang="zh-CN" sz="2400" b="1" noProof="1">
                <a:latin typeface="楷体_GB2312" pitchFamily="1" charset="-122"/>
                <a:ea typeface="楷体_GB2312" pitchFamily="1" charset="-122"/>
              </a:rPr>
              <a:t>    如n = 8时，-45的补码为：1101 0011（256-45=211）。</a:t>
            </a:r>
            <a:endParaRPr lang="zh-CN" sz="2400" b="1" noProof="1">
              <a:latin typeface="楷体_GB2312" pitchFamily="1" charset="-122"/>
              <a:ea typeface="楷体_GB2312" pitchFamily="1" charset="-122"/>
            </a:endParaRPr>
          </a:p>
          <a:p>
            <a:pPr marL="609600" indent="-609600">
              <a:lnSpc>
                <a:spcPct val="130000"/>
              </a:lnSpc>
              <a:spcBef>
                <a:spcPts val="0"/>
              </a:spcBef>
              <a:buFont typeface="Wingdings" panose="05000000000000000000" pitchFamily="2" charset="2"/>
              <a:buNone/>
            </a:pPr>
            <a:r>
              <a:rPr lang="zh-CN" sz="2400" b="1" noProof="1">
                <a:latin typeface="楷体_GB2312" pitchFamily="1" charset="-122"/>
                <a:ea typeface="楷体_GB2312" pitchFamily="1" charset="-122"/>
              </a:rPr>
              <a:t>    简单方法：X的补码 = |X|的二进制数</a:t>
            </a:r>
            <a:r>
              <a:rPr lang="zh-CN" sz="2400" b="1" noProof="1">
                <a:solidFill>
                  <a:srgbClr val="FF0000"/>
                </a:solidFill>
                <a:latin typeface="楷体_GB2312" pitchFamily="1" charset="-122"/>
                <a:ea typeface="楷体_GB2312" pitchFamily="1" charset="-122"/>
              </a:rPr>
              <a:t>取反 + 1</a:t>
            </a:r>
            <a:r>
              <a:rPr lang="zh-CN" sz="2400" b="1" noProof="1">
                <a:latin typeface="楷体_GB2312" pitchFamily="1" charset="-122"/>
                <a:ea typeface="楷体_GB2312" pitchFamily="1" charset="-122"/>
              </a:rPr>
              <a:t>。</a:t>
            </a:r>
            <a:endParaRPr lang="en-US" altLang="zh-CN" sz="2400" b="1" noProof="1">
              <a:latin typeface="楷体_GB2312" pitchFamily="1" charset="-122"/>
              <a:ea typeface="楷体_GB2312" pitchFamily="1" charset="-122"/>
            </a:endParaRPr>
          </a:p>
          <a:p>
            <a:pPr marL="609600" indent="-609600">
              <a:lnSpc>
                <a:spcPct val="90000"/>
              </a:lnSpc>
              <a:buFont typeface="Wingdings" panose="05000000000000000000" pitchFamily="2" charset="2"/>
              <a:buNone/>
            </a:pPr>
            <a:endParaRPr lang="en-US" altLang="zh-CN" sz="2400" b="1" noProof="1">
              <a:latin typeface="楷体_GB2312" pitchFamily="1" charset="-122"/>
              <a:ea typeface="楷体_GB2312" pitchFamily="1" charset="-122"/>
            </a:endParaRPr>
          </a:p>
        </p:txBody>
      </p:sp>
      <p:sp>
        <p:nvSpPr>
          <p:cNvPr id="2" name="墨迹 1"/>
          <p:cNvSpPr/>
          <p:nvPr/>
        </p:nvSpPr>
        <p:spPr bwMode="auto">
          <a:xfrm>
            <a:off x="876240" y="2482920"/>
            <a:ext cx="6229800" cy="3911760"/>
          </a:xfrm>
          <a:prstGeom prst="rect">
            <a:avLst/>
          </a:prstGeom>
        </p:spPr>
      </p:sp>
      <p:pic>
        <p:nvPicPr>
          <p:cNvPr id="3" name="音频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440738" y="6154738"/>
            <a:ext cx="487362" cy="487362"/>
          </a:xfrm>
          <a:prstGeom prst="rect">
            <a:avLst/>
          </a:prstGeom>
        </p:spPr>
      </p:pic>
      <p:sp>
        <p:nvSpPr>
          <p:cNvPr id="4" name="文本框 3"/>
          <p:cNvSpPr txBox="1"/>
          <p:nvPr/>
        </p:nvSpPr>
        <p:spPr>
          <a:xfrm>
            <a:off x="611505" y="332740"/>
            <a:ext cx="4303395" cy="645160"/>
          </a:xfrm>
          <a:prstGeom prst="rect">
            <a:avLst/>
          </a:prstGeom>
          <a:noFill/>
        </p:spPr>
        <p:txBody>
          <a:bodyPr wrap="none" rtlCol="0">
            <a:spAutoFit/>
          </a:bodyPr>
          <a:p>
            <a:r>
              <a:rPr kumimoji="1" lang="zh-CN" altLang="en-US" sz="3600" dirty="0">
                <a:solidFill>
                  <a:schemeClr val="bg1"/>
                </a:solidFill>
                <a:latin typeface="Times New Roman" panose="02020603050405020304" pitchFamily="2" charset="0"/>
                <a:ea typeface="华文新魏" panose="02010800040101010101" pitchFamily="2" charset="-122"/>
              </a:rPr>
              <a:t>有符号数</a:t>
            </a:r>
            <a:r>
              <a:rPr kumimoji="1" lang="zh-CN" altLang="en-US" sz="3600" dirty="0">
                <a:solidFill>
                  <a:schemeClr val="bg1"/>
                </a:solidFill>
                <a:latin typeface="Times New Roman" panose="02020603050405020304" pitchFamily="2" charset="0"/>
                <a:ea typeface="华文新魏" panose="02010800040101010101" pitchFamily="2" charset="-122"/>
              </a:rPr>
              <a:t>的补码表示</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55042"/>
    </mc:Choice>
    <mc:Fallback>
      <p:transition spd="slow" advTm="55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文本占位符 60418" descr="Rectangle: Click to edit Master text styles&#10;Second level&#10;Third level&#10;Fourth level&#10;Fifth level"/>
          <p:cNvSpPr>
            <a:spLocks noGrp="1" noChangeArrowheads="1"/>
          </p:cNvSpPr>
          <p:nvPr>
            <p:ph idx="1"/>
          </p:nvPr>
        </p:nvSpPr>
        <p:spPr>
          <a:xfrm>
            <a:off x="381000" y="1524000"/>
            <a:ext cx="7916863" cy="4495800"/>
          </a:xfrm>
        </p:spPr>
        <p:txBody>
          <a:bodyPr/>
          <a:lstStyle/>
          <a:p>
            <a:pPr marL="609600" indent="-609600">
              <a:lnSpc>
                <a:spcPct val="130000"/>
              </a:lnSpc>
              <a:spcBef>
                <a:spcPct val="0"/>
              </a:spcBef>
              <a:buFont typeface="Wingdings" panose="05000000000000000000" pitchFamily="2" charset="2"/>
              <a:buNone/>
            </a:pPr>
            <a:r>
              <a:rPr lang="en-US" altLang="zh-CN" sz="2800" b="1" dirty="0">
                <a:latin typeface="楷体_GB2312" pitchFamily="1" charset="-122"/>
                <a:ea typeface="楷体_GB2312" pitchFamily="1" charset="-122"/>
              </a:rPr>
              <a:t> </a:t>
            </a:r>
            <a:r>
              <a:rPr lang="zh-CN" altLang="zh-CN" sz="2800" b="1" dirty="0">
                <a:latin typeface="楷体_GB2312" pitchFamily="1" charset="-122"/>
                <a:ea typeface="楷体_GB2312" pitchFamily="1" charset="-122"/>
              </a:rPr>
              <a:t>3．补码的表示范围</a:t>
            </a:r>
            <a:endParaRPr lang="zh-CN" altLang="zh-CN" sz="2800" b="1" dirty="0">
              <a:latin typeface="楷体_GB2312" pitchFamily="1" charset="-122"/>
              <a:ea typeface="楷体_GB2312" pitchFamily="1" charset="-122"/>
            </a:endParaRPr>
          </a:p>
          <a:p>
            <a:pPr marL="609600" indent="-609600">
              <a:lnSpc>
                <a:spcPct val="130000"/>
              </a:lnSpc>
              <a:spcBef>
                <a:spcPct val="0"/>
              </a:spcBef>
              <a:buFont typeface="Wingdings" panose="05000000000000000000" pitchFamily="2" charset="2"/>
              <a:buNone/>
            </a:pPr>
            <a:r>
              <a:rPr lang="zh-CN" altLang="zh-CN" sz="2800" b="1" dirty="0">
                <a:latin typeface="楷体_GB2312" pitchFamily="1" charset="-122"/>
                <a:ea typeface="楷体_GB2312" pitchFamily="1" charset="-122"/>
              </a:rPr>
              <a:t>  字长为n的补码表示范围：</a:t>
            </a:r>
            <a:endParaRPr lang="zh-CN" altLang="zh-CN" sz="2800" b="1" dirty="0">
              <a:latin typeface="楷体_GB2312" pitchFamily="1" charset="-122"/>
              <a:ea typeface="楷体_GB2312" pitchFamily="1" charset="-122"/>
            </a:endParaRPr>
          </a:p>
          <a:p>
            <a:pPr marL="609600" indent="-609600">
              <a:lnSpc>
                <a:spcPct val="130000"/>
              </a:lnSpc>
              <a:spcBef>
                <a:spcPct val="0"/>
              </a:spcBef>
              <a:buFont typeface="Wingdings" panose="05000000000000000000" pitchFamily="2" charset="2"/>
              <a:buNone/>
            </a:pPr>
            <a:r>
              <a:rPr lang="zh-CN" altLang="zh-CN" sz="2800" b="1" dirty="0">
                <a:latin typeface="楷体_GB2312" pitchFamily="1" charset="-122"/>
                <a:ea typeface="楷体_GB2312" pitchFamily="1" charset="-122"/>
              </a:rPr>
              <a:t>	   -2</a:t>
            </a:r>
            <a:r>
              <a:rPr lang="en-US" altLang="zh-CN" sz="2800" b="1" dirty="0">
                <a:latin typeface="楷体_GB2312" pitchFamily="1" charset="-122"/>
                <a:ea typeface="楷体_GB2312" pitchFamily="1" charset="-122"/>
              </a:rPr>
              <a:t>^(</a:t>
            </a:r>
            <a:r>
              <a:rPr lang="zh-CN" altLang="zh-CN" sz="2800" b="1" dirty="0">
                <a:latin typeface="楷体_GB2312" pitchFamily="1" charset="-122"/>
                <a:ea typeface="楷体_GB2312" pitchFamily="1" charset="-122"/>
              </a:rPr>
              <a:t>n-1</a:t>
            </a:r>
            <a:r>
              <a:rPr lang="en-US" altLang="zh-CN" sz="2800" b="1" dirty="0">
                <a:latin typeface="楷体_GB2312" pitchFamily="1" charset="-122"/>
                <a:ea typeface="楷体_GB2312" pitchFamily="1" charset="-122"/>
              </a:rPr>
              <a:t>)</a:t>
            </a:r>
            <a:r>
              <a:rPr lang="zh-CN" altLang="zh-CN" sz="2800" b="1" dirty="0">
                <a:latin typeface="楷体_GB2312" pitchFamily="1" charset="-122"/>
                <a:ea typeface="楷体_GB2312" pitchFamily="1" charset="-122"/>
              </a:rPr>
              <a:t> ～ +2</a:t>
            </a:r>
            <a:r>
              <a:rPr lang="en-US" altLang="zh-CN" sz="2800" b="1" dirty="0">
                <a:latin typeface="楷体_GB2312" pitchFamily="1" charset="-122"/>
                <a:ea typeface="楷体_GB2312" pitchFamily="1" charset="-122"/>
              </a:rPr>
              <a:t>^(</a:t>
            </a:r>
            <a:r>
              <a:rPr lang="zh-CN" altLang="zh-CN" sz="2800" b="1" dirty="0">
                <a:latin typeface="楷体_GB2312" pitchFamily="1" charset="-122"/>
                <a:ea typeface="楷体_GB2312" pitchFamily="1" charset="-122"/>
              </a:rPr>
              <a:t>n-1</a:t>
            </a:r>
            <a:r>
              <a:rPr lang="en-US" altLang="zh-CN" sz="2800" b="1" dirty="0">
                <a:latin typeface="楷体_GB2312" pitchFamily="1" charset="-122"/>
                <a:ea typeface="楷体_GB2312" pitchFamily="1" charset="-122"/>
              </a:rPr>
              <a:t>)</a:t>
            </a:r>
            <a:r>
              <a:rPr lang="zh-CN" altLang="zh-CN" sz="2800" b="1" dirty="0">
                <a:latin typeface="楷体_GB2312" pitchFamily="1" charset="-122"/>
                <a:ea typeface="楷体_GB2312" pitchFamily="1" charset="-122"/>
              </a:rPr>
              <a:t>-1 </a:t>
            </a:r>
            <a:endParaRPr lang="zh-CN" altLang="zh-CN" sz="2800" b="1" dirty="0">
              <a:latin typeface="楷体_GB2312" pitchFamily="1" charset="-122"/>
              <a:ea typeface="楷体_GB2312" pitchFamily="1" charset="-122"/>
            </a:endParaRPr>
          </a:p>
          <a:p>
            <a:pPr marL="609600" indent="-609600">
              <a:lnSpc>
                <a:spcPct val="130000"/>
              </a:lnSpc>
              <a:spcBef>
                <a:spcPct val="0"/>
              </a:spcBef>
              <a:buFont typeface="Wingdings" panose="05000000000000000000" pitchFamily="2" charset="2"/>
              <a:buNone/>
            </a:pPr>
            <a:r>
              <a:rPr lang="zh-CN" altLang="zh-CN" sz="2800" b="1" dirty="0">
                <a:latin typeface="楷体_GB2312" pitchFamily="1" charset="-122"/>
                <a:ea typeface="楷体_GB2312" pitchFamily="1" charset="-122"/>
              </a:rPr>
              <a:t>  n = 8时，-128 ～ 127 或 –2</a:t>
            </a:r>
            <a:r>
              <a:rPr lang="en-US" altLang="zh-CN" sz="2800" b="1" dirty="0">
                <a:latin typeface="楷体_GB2312" pitchFamily="1" charset="-122"/>
                <a:ea typeface="楷体_GB2312" pitchFamily="1" charset="-122"/>
              </a:rPr>
              <a:t>^</a:t>
            </a:r>
            <a:r>
              <a:rPr lang="zh-CN" altLang="zh-CN" sz="2800" b="1" dirty="0">
                <a:latin typeface="楷体_GB2312" pitchFamily="1" charset="-122"/>
                <a:ea typeface="楷体_GB2312" pitchFamily="1" charset="-122"/>
              </a:rPr>
              <a:t>7 ～ 2</a:t>
            </a:r>
            <a:r>
              <a:rPr lang="en-US" altLang="zh-CN" sz="2800" b="1" dirty="0">
                <a:latin typeface="楷体_GB2312" pitchFamily="1" charset="-122"/>
                <a:ea typeface="楷体_GB2312" pitchFamily="1" charset="-122"/>
              </a:rPr>
              <a:t>^</a:t>
            </a:r>
            <a:r>
              <a:rPr lang="zh-CN" altLang="zh-CN" sz="2800" b="1" dirty="0">
                <a:latin typeface="楷体_GB2312" pitchFamily="1" charset="-122"/>
                <a:ea typeface="楷体_GB2312" pitchFamily="1" charset="-122"/>
              </a:rPr>
              <a:t>7-1</a:t>
            </a:r>
            <a:endParaRPr lang="zh-CN" altLang="zh-CN" sz="2800" b="1" dirty="0">
              <a:latin typeface="楷体_GB2312" pitchFamily="1" charset="-122"/>
              <a:ea typeface="楷体_GB2312" pitchFamily="1" charset="-122"/>
            </a:endParaRPr>
          </a:p>
          <a:p>
            <a:pPr marL="609600" indent="-609600">
              <a:lnSpc>
                <a:spcPct val="130000"/>
              </a:lnSpc>
              <a:spcBef>
                <a:spcPct val="0"/>
              </a:spcBef>
              <a:buFont typeface="Wingdings" panose="05000000000000000000" pitchFamily="2" charset="2"/>
              <a:buNone/>
            </a:pPr>
            <a:r>
              <a:rPr lang="zh-CN" altLang="zh-CN" sz="2800" b="1" dirty="0">
                <a:latin typeface="楷体_GB2312" pitchFamily="1" charset="-122"/>
                <a:ea typeface="楷体_GB2312" pitchFamily="1" charset="-122"/>
              </a:rPr>
              <a:t>  n = 16时，-32768 ～ 32767 或 –2</a:t>
            </a:r>
            <a:r>
              <a:rPr lang="en-US" altLang="zh-CN" sz="2800" b="1" dirty="0">
                <a:latin typeface="楷体_GB2312" pitchFamily="1" charset="-122"/>
                <a:ea typeface="楷体_GB2312" pitchFamily="1" charset="-122"/>
              </a:rPr>
              <a:t>^</a:t>
            </a:r>
            <a:r>
              <a:rPr lang="zh-CN" altLang="zh-CN" sz="2800" b="1" dirty="0">
                <a:latin typeface="楷体_GB2312" pitchFamily="1" charset="-122"/>
                <a:ea typeface="楷体_GB2312" pitchFamily="1" charset="-122"/>
              </a:rPr>
              <a:t>15 ～ 2</a:t>
            </a:r>
            <a:r>
              <a:rPr lang="en-US" altLang="zh-CN" sz="2800" b="1" dirty="0">
                <a:latin typeface="楷体_GB2312" pitchFamily="1" charset="-122"/>
                <a:ea typeface="楷体_GB2312" pitchFamily="1" charset="-122"/>
              </a:rPr>
              <a:t>^</a:t>
            </a:r>
            <a:r>
              <a:rPr lang="zh-CN" altLang="zh-CN" sz="2800" b="1" dirty="0">
                <a:latin typeface="楷体_GB2312" pitchFamily="1" charset="-122"/>
                <a:ea typeface="楷体_GB2312" pitchFamily="1" charset="-122"/>
              </a:rPr>
              <a:t>15-1</a:t>
            </a:r>
            <a:r>
              <a:rPr lang="zh-CN" altLang="en-US" sz="2800" b="1" dirty="0">
                <a:latin typeface="楷体_GB2312" pitchFamily="1" charset="-122"/>
                <a:ea typeface="楷体_GB2312" pitchFamily="1" charset="-122"/>
              </a:rPr>
              <a:t>	</a:t>
            </a:r>
            <a:endParaRPr lang="zh-CN" altLang="en-US" sz="2800" b="1" dirty="0">
              <a:latin typeface="楷体_GB2312" pitchFamily="1" charset="-122"/>
              <a:ea typeface="楷体_GB2312" pitchFamily="1" charset="-122"/>
            </a:endParaRPr>
          </a:p>
          <a:p>
            <a:pPr marL="609600" indent="-609600">
              <a:lnSpc>
                <a:spcPct val="130000"/>
              </a:lnSpc>
              <a:spcBef>
                <a:spcPct val="0"/>
              </a:spcBef>
              <a:buFont typeface="Wingdings" panose="05000000000000000000" pitchFamily="2" charset="2"/>
              <a:buNone/>
            </a:pPr>
            <a:r>
              <a:rPr lang="en-US" altLang="zh-CN" sz="2800" b="1" dirty="0">
                <a:latin typeface="楷体_GB2312" pitchFamily="1" charset="-122"/>
                <a:ea typeface="楷体_GB2312" pitchFamily="1" charset="-122"/>
              </a:rPr>
              <a:t>  </a:t>
            </a:r>
            <a:r>
              <a:rPr lang="en-US" altLang="zh-CN" sz="2800" b="1" dirty="0">
                <a:solidFill>
                  <a:srgbClr val="FF0000"/>
                </a:solidFill>
                <a:latin typeface="楷体_GB2312" pitchFamily="1" charset="-122"/>
                <a:ea typeface="楷体_GB2312" pitchFamily="1" charset="-122"/>
              </a:rPr>
              <a:t>(</a:t>
            </a:r>
            <a:r>
              <a:rPr lang="zh-CN" altLang="zh-CN" sz="2800" b="1" dirty="0">
                <a:solidFill>
                  <a:srgbClr val="FF0000"/>
                </a:solidFill>
                <a:latin typeface="楷体_GB2312" pitchFamily="1" charset="-122"/>
                <a:ea typeface="楷体_GB2312" pitchFamily="1" charset="-122"/>
              </a:rPr>
              <a:t>码点的一半表示负数，一半表示</a:t>
            </a:r>
            <a:r>
              <a:rPr lang="zh-CN" altLang="en-US" sz="2800" b="1" dirty="0">
                <a:solidFill>
                  <a:srgbClr val="FF0000"/>
                </a:solidFill>
                <a:latin typeface="楷体_GB2312" pitchFamily="1" charset="-122"/>
                <a:ea typeface="楷体_GB2312" pitchFamily="1" charset="-122"/>
              </a:rPr>
              <a:t>正</a:t>
            </a:r>
            <a:r>
              <a:rPr lang="zh-CN" altLang="zh-CN" sz="2800" b="1" dirty="0">
                <a:solidFill>
                  <a:srgbClr val="FF0000"/>
                </a:solidFill>
                <a:latin typeface="楷体_GB2312" pitchFamily="1" charset="-122"/>
                <a:ea typeface="楷体_GB2312" pitchFamily="1" charset="-122"/>
              </a:rPr>
              <a:t>数；</a:t>
            </a:r>
            <a:endParaRPr lang="zh-CN" altLang="zh-CN" sz="2800" b="1" dirty="0">
              <a:solidFill>
                <a:srgbClr val="FF0000"/>
              </a:solidFill>
              <a:latin typeface="楷体_GB2312" pitchFamily="1" charset="-122"/>
              <a:ea typeface="楷体_GB2312" pitchFamily="1" charset="-122"/>
            </a:endParaRPr>
          </a:p>
          <a:p>
            <a:pPr marL="609600" indent="-609600">
              <a:lnSpc>
                <a:spcPct val="130000"/>
              </a:lnSpc>
              <a:spcBef>
                <a:spcPct val="0"/>
              </a:spcBef>
              <a:buFont typeface="Wingdings" panose="05000000000000000000" pitchFamily="2" charset="2"/>
              <a:buNone/>
            </a:pPr>
            <a:r>
              <a:rPr lang="zh-CN" altLang="zh-CN" sz="2800" b="1" dirty="0">
                <a:solidFill>
                  <a:srgbClr val="FF0000"/>
                </a:solidFill>
                <a:latin typeface="楷体_GB2312" pitchFamily="1" charset="-122"/>
                <a:ea typeface="楷体_GB2312" pitchFamily="1" charset="-122"/>
              </a:rPr>
              <a:t>   </a:t>
            </a:r>
            <a:r>
              <a:rPr lang="en-US" altLang="zh-CN" sz="2800" b="1" dirty="0">
                <a:solidFill>
                  <a:srgbClr val="FF0000"/>
                </a:solidFill>
                <a:latin typeface="楷体_GB2312" pitchFamily="1" charset="-122"/>
                <a:ea typeface="楷体_GB2312" pitchFamily="1" charset="-122"/>
              </a:rPr>
              <a:t>0</a:t>
            </a:r>
            <a:r>
              <a:rPr lang="zh-CN" altLang="en-US" sz="2800" b="1" dirty="0">
                <a:solidFill>
                  <a:srgbClr val="FF0000"/>
                </a:solidFill>
                <a:latin typeface="楷体_GB2312" pitchFamily="1" charset="-122"/>
                <a:ea typeface="楷体_GB2312" pitchFamily="1" charset="-122"/>
              </a:rPr>
              <a:t>看做正数）</a:t>
            </a:r>
            <a:endParaRPr lang="en-US" altLang="zh-CN" sz="2800" b="1" dirty="0">
              <a:solidFill>
                <a:srgbClr val="FF0000"/>
              </a:solidFill>
              <a:latin typeface="楷体_GB2312" pitchFamily="1" charset="-122"/>
              <a:ea typeface="楷体_GB2312" pitchFamily="1" charset="-122"/>
            </a:endParaRPr>
          </a:p>
          <a:p>
            <a:pPr marL="609600" indent="-609600">
              <a:lnSpc>
                <a:spcPct val="90000"/>
              </a:lnSpc>
              <a:buFont typeface="Wingdings" panose="05000000000000000000" pitchFamily="2" charset="2"/>
              <a:buNone/>
            </a:pPr>
            <a:endParaRPr lang="en-US" altLang="zh-CN" sz="2800" b="1" dirty="0">
              <a:solidFill>
                <a:srgbClr val="FF0000"/>
              </a:solidFill>
              <a:latin typeface="楷体_GB2312" pitchFamily="1" charset="-122"/>
              <a:ea typeface="楷体_GB2312" pitchFamily="1" charset="-122"/>
            </a:endParaRPr>
          </a:p>
        </p:txBody>
      </p:sp>
      <p:sp>
        <p:nvSpPr>
          <p:cNvPr id="44034" name="文本框 60419"/>
          <p:cNvSpPr txBox="1">
            <a:spLocks noChangeArrowheads="1"/>
          </p:cNvSpPr>
          <p:nvPr/>
        </p:nvSpPr>
        <p:spPr bwMode="auto">
          <a:xfrm>
            <a:off x="755650" y="188913"/>
            <a:ext cx="7272338"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r>
              <a:rPr kumimoji="1" lang="zh-CN" altLang="en-US" sz="4000" dirty="0">
                <a:solidFill>
                  <a:schemeClr val="bg1"/>
                </a:solidFill>
                <a:latin typeface="Times New Roman" panose="02020603050405020304" pitchFamily="2" charset="0"/>
                <a:ea typeface="华文新魏" panose="02010800040101010101" pitchFamily="2" charset="-122"/>
                <a:sym typeface="+mn-ea"/>
              </a:rPr>
              <a:t>有符号数的补码表示</a:t>
            </a:r>
            <a:endParaRPr lang="zh-CN" altLang="en-US" sz="4000"/>
          </a:p>
          <a:p>
            <a:endParaRPr lang="zh-CN" altLang="en-US" sz="4000">
              <a:solidFill>
                <a:schemeClr val="bg1"/>
              </a:solidFill>
              <a:latin typeface="华文新魏" panose="02010800040101010101" pitchFamily="2" charset="-122"/>
              <a:ea typeface="华文新魏" panose="02010800040101010101" pitchFamily="2" charset="-122"/>
            </a:endParaRPr>
          </a:p>
        </p:txBody>
      </p:sp>
      <p:sp>
        <p:nvSpPr>
          <p:cNvPr id="2" name="墨迹 1"/>
          <p:cNvSpPr/>
          <p:nvPr/>
        </p:nvSpPr>
        <p:spPr bwMode="auto">
          <a:xfrm>
            <a:off x="654120" y="5397480"/>
            <a:ext cx="6026400" cy="705240"/>
          </a:xfrm>
          <a:prstGeom prst="rect">
            <a:avLst/>
          </a:prstGeom>
        </p:spPr>
      </p:sp>
      <p:pic>
        <p:nvPicPr>
          <p:cNvPr id="3" name="音频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960"/>
    </mc:Choice>
    <mc:Fallback>
      <p:transition spd="slow" advTm="49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文本占位符 60418" descr="Rectangle: Click to edit Master text styles&#10;Second level&#10;Third level&#10;Fourth level&#10;Fifth level"/>
          <p:cNvSpPr>
            <a:spLocks noGrp="1" noChangeArrowheads="1"/>
          </p:cNvSpPr>
          <p:nvPr>
            <p:ph idx="1"/>
          </p:nvPr>
        </p:nvSpPr>
        <p:spPr>
          <a:xfrm>
            <a:off x="381000" y="1524000"/>
            <a:ext cx="8357235" cy="4696460"/>
          </a:xfrm>
        </p:spPr>
        <p:txBody>
          <a:bodyPr/>
          <a:lstStyle/>
          <a:p>
            <a:pPr marL="609600" indent="-609600">
              <a:lnSpc>
                <a:spcPct val="150000"/>
              </a:lnSpc>
              <a:spcBef>
                <a:spcPct val="0"/>
              </a:spcBef>
              <a:buFont typeface="Wingdings" panose="05000000000000000000" pitchFamily="2" charset="2"/>
              <a:buNone/>
            </a:pPr>
            <a:r>
              <a:rPr lang="en-US" altLang="zh-CN" sz="2800" b="1" dirty="0">
                <a:latin typeface="楷体_GB2312" pitchFamily="1" charset="-122"/>
                <a:ea typeface="楷体_GB2312" pitchFamily="1" charset="-122"/>
              </a:rPr>
              <a:t> 4</a:t>
            </a:r>
            <a:r>
              <a:rPr lang="zh-CN" altLang="zh-CN" sz="2800" b="1" dirty="0">
                <a:latin typeface="楷体_GB2312" pitchFamily="1" charset="-122"/>
                <a:ea typeface="楷体_GB2312" pitchFamily="1" charset="-122"/>
              </a:rPr>
              <a:t>．</a:t>
            </a:r>
            <a:r>
              <a:rPr lang="zh-CN" altLang="zh-CN" sz="2800" b="1" dirty="0">
                <a:latin typeface="楷体_GB2312" pitchFamily="1" charset="-122"/>
                <a:ea typeface="楷体_GB2312" pitchFamily="1" charset="-122"/>
              </a:rPr>
              <a:t>补码的运算特点：</a:t>
            </a:r>
            <a:endParaRPr lang="zh-CN" altLang="zh-CN" sz="2800" b="1" dirty="0">
              <a:latin typeface="楷体_GB2312" pitchFamily="1" charset="-122"/>
              <a:ea typeface="楷体_GB2312" pitchFamily="1" charset="-122"/>
            </a:endParaRPr>
          </a:p>
          <a:p>
            <a:pPr lvl="1" algn="l">
              <a:lnSpc>
                <a:spcPct val="120000"/>
              </a:lnSpc>
              <a:spcBef>
                <a:spcPct val="20000"/>
              </a:spcBef>
              <a:buBlip>
                <a:blip r:embed="rId1"/>
              </a:buBlip>
            </a:pPr>
            <a:r>
              <a:rPr lang="zh-CN" altLang="en-US" sz="2400" dirty="0">
                <a:latin typeface="微软雅黑" panose="020B0503020204020204" charset="-122"/>
                <a:ea typeface="微软雅黑" panose="020B0503020204020204" charset="-122"/>
              </a:rPr>
              <a:t> </a:t>
            </a:r>
            <a:r>
              <a:rPr lang="en-US" altLang="zh-CN" sz="2400" dirty="0">
                <a:latin typeface="微软雅黑" panose="020B0503020204020204" charset="-122"/>
                <a:ea typeface="微软雅黑" panose="020B0503020204020204" charset="-122"/>
                <a:sym typeface="+mn-ea"/>
              </a:rPr>
              <a:t> </a:t>
            </a:r>
            <a:r>
              <a:rPr lang="zh-CN" altLang="en-US" sz="2400" dirty="0">
                <a:latin typeface="微软雅黑" panose="020B0503020204020204" charset="-122"/>
                <a:ea typeface="微软雅黑" panose="020B0503020204020204" charset="-122"/>
                <a:sym typeface="+mn-ea"/>
              </a:rPr>
              <a:t>补码的加法</a:t>
            </a:r>
            <a:endParaRPr lang="zh-CN" altLang="en-US" sz="2400" dirty="0">
              <a:latin typeface="微软雅黑" panose="020B0503020204020204" charset="-122"/>
              <a:ea typeface="微软雅黑" panose="020B0503020204020204" charset="-122"/>
              <a:sym typeface="+mn-ea"/>
            </a:endParaRPr>
          </a:p>
          <a:p>
            <a:pPr marL="457200" lvl="1" indent="0" algn="l">
              <a:lnSpc>
                <a:spcPct val="120000"/>
              </a:lnSpc>
              <a:spcBef>
                <a:spcPct val="20000"/>
              </a:spcBef>
              <a:buNone/>
            </a:pPr>
            <a:r>
              <a:rPr lang="en-US" altLang="zh-CN" sz="2400" dirty="0">
                <a:latin typeface="微软雅黑" panose="020B0503020204020204" charset="-122"/>
                <a:ea typeface="微软雅黑" panose="020B0503020204020204" charset="-122"/>
              </a:rPr>
              <a:t>      </a:t>
            </a:r>
            <a:r>
              <a:rPr lang="en-US" altLang="zh-CN" sz="2400" b="1" dirty="0">
                <a:solidFill>
                  <a:srgbClr val="FF0000"/>
                </a:solidFill>
                <a:latin typeface="Arial" panose="020B0604020202020204" pitchFamily="34" charset="0"/>
                <a:ea typeface="楷体_GB2312" pitchFamily="1" charset="-122"/>
                <a:cs typeface="Arial" panose="020B0604020202020204" pitchFamily="34" charset="0"/>
                <a:sym typeface="+mn-ea"/>
              </a:rPr>
              <a:t>[m + n]</a:t>
            </a:r>
            <a:r>
              <a:rPr lang="zh-CN" altLang="en-US" sz="2400" b="1" baseline="-25000" dirty="0">
                <a:solidFill>
                  <a:srgbClr val="FF0000"/>
                </a:solidFill>
                <a:latin typeface="Arial" panose="020B0604020202020204" pitchFamily="34" charset="0"/>
                <a:ea typeface="楷体_GB2312" pitchFamily="1" charset="-122"/>
                <a:cs typeface="Arial" panose="020B0604020202020204" pitchFamily="34" charset="0"/>
                <a:sym typeface="+mn-ea"/>
              </a:rPr>
              <a:t>补</a:t>
            </a:r>
            <a:r>
              <a:rPr lang="en-US" altLang="zh-CN" sz="2400" b="1" dirty="0">
                <a:solidFill>
                  <a:srgbClr val="FF0000"/>
                </a:solidFill>
                <a:latin typeface="Arial" panose="020B0604020202020204" pitchFamily="34" charset="0"/>
                <a:ea typeface="楷体_GB2312" pitchFamily="1" charset="-122"/>
                <a:cs typeface="Arial" panose="020B0604020202020204" pitchFamily="34" charset="0"/>
                <a:sym typeface="+mn-ea"/>
              </a:rPr>
              <a:t> = [m]</a:t>
            </a:r>
            <a:r>
              <a:rPr lang="zh-CN" altLang="en-US" sz="2400" b="1" baseline="-25000" dirty="0">
                <a:solidFill>
                  <a:srgbClr val="FF0000"/>
                </a:solidFill>
                <a:latin typeface="Arial" panose="020B0604020202020204" pitchFamily="34" charset="0"/>
                <a:ea typeface="楷体_GB2312" pitchFamily="1" charset="-122"/>
                <a:cs typeface="Arial" panose="020B0604020202020204" pitchFamily="34" charset="0"/>
                <a:sym typeface="+mn-ea"/>
              </a:rPr>
              <a:t>补</a:t>
            </a:r>
            <a:r>
              <a:rPr lang="en-US" altLang="zh-CN" sz="2400" b="1" dirty="0">
                <a:solidFill>
                  <a:srgbClr val="FF0000"/>
                </a:solidFill>
                <a:latin typeface="Arial" panose="020B0604020202020204" pitchFamily="34" charset="0"/>
                <a:ea typeface="楷体_GB2312" pitchFamily="1" charset="-122"/>
                <a:cs typeface="Arial" panose="020B0604020202020204" pitchFamily="34" charset="0"/>
                <a:sym typeface="+mn-ea"/>
              </a:rPr>
              <a:t> + </a:t>
            </a:r>
            <a:r>
              <a:rPr lang="en-US" altLang="zh-CN" sz="2400" b="1" dirty="0">
                <a:solidFill>
                  <a:srgbClr val="FF0000"/>
                </a:solidFill>
                <a:latin typeface="Arial" panose="020B0604020202020204" pitchFamily="34" charset="0"/>
                <a:ea typeface="楷体_GB2312" pitchFamily="1" charset="-122"/>
                <a:cs typeface="Arial" panose="020B0604020202020204" pitchFamily="34" charset="0"/>
                <a:sym typeface="+mn-ea"/>
              </a:rPr>
              <a:t>[n]</a:t>
            </a:r>
            <a:r>
              <a:rPr lang="zh-CN" altLang="en-US" sz="2400" b="1" baseline="-25000" dirty="0">
                <a:solidFill>
                  <a:srgbClr val="FF0000"/>
                </a:solidFill>
                <a:latin typeface="Arial" panose="020B0604020202020204" pitchFamily="34" charset="0"/>
                <a:ea typeface="楷体_GB2312" pitchFamily="1" charset="-122"/>
                <a:cs typeface="Arial" panose="020B0604020202020204" pitchFamily="34" charset="0"/>
                <a:sym typeface="+mn-ea"/>
              </a:rPr>
              <a:t>补</a:t>
            </a:r>
            <a:endParaRPr lang="zh-CN" altLang="en-US" sz="2400" dirty="0">
              <a:solidFill>
                <a:srgbClr val="FF0000"/>
              </a:solidFill>
              <a:latin typeface="Arial" panose="020B0604020202020204" pitchFamily="34" charset="0"/>
              <a:ea typeface="微软雅黑" panose="020B0503020204020204" charset="-122"/>
              <a:cs typeface="Arial" panose="020B0604020202020204" pitchFamily="34" charset="0"/>
            </a:endParaRPr>
          </a:p>
          <a:p>
            <a:pPr lvl="1" algn="l">
              <a:lnSpc>
                <a:spcPct val="120000"/>
              </a:lnSpc>
              <a:spcBef>
                <a:spcPct val="20000"/>
              </a:spcBef>
              <a:buBlip>
                <a:blip r:embed="rId1"/>
              </a:buBlip>
            </a:pPr>
            <a:r>
              <a:rPr lang="zh-CN" altLang="en-US" sz="2400" dirty="0">
                <a:latin typeface="微软雅黑" panose="020B0503020204020204" charset="-122"/>
                <a:ea typeface="微软雅黑" panose="020B0503020204020204" charset="-122"/>
              </a:rPr>
              <a:t> 相反数的补码：</a:t>
            </a:r>
            <a:r>
              <a:rPr lang="en-US" altLang="zh-CN" sz="2400" dirty="0">
                <a:latin typeface="微软雅黑" panose="020B0503020204020204" charset="-122"/>
                <a:ea typeface="微软雅黑" panose="020B0503020204020204" charset="-122"/>
              </a:rPr>
              <a:t>-n</a:t>
            </a:r>
            <a:r>
              <a:rPr lang="zh-CN" altLang="en-US" sz="2400" dirty="0">
                <a:latin typeface="微软雅黑" panose="020B0503020204020204" charset="-122"/>
                <a:ea typeface="微软雅黑" panose="020B0503020204020204" charset="-122"/>
              </a:rPr>
              <a:t>的补码，等于对</a:t>
            </a:r>
            <a:r>
              <a:rPr lang="en-US" altLang="zh-CN" sz="2400" dirty="0">
                <a:latin typeface="微软雅黑" panose="020B0503020204020204" charset="-122"/>
                <a:ea typeface="微软雅黑" panose="020B0503020204020204" charset="-122"/>
              </a:rPr>
              <a:t> </a:t>
            </a:r>
            <a:r>
              <a:rPr lang="zh-CN" altLang="en-US" sz="2400" dirty="0">
                <a:latin typeface="微软雅黑" panose="020B0503020204020204" charset="-122"/>
                <a:ea typeface="微软雅黑" panose="020B0503020204020204" charset="-122"/>
              </a:rPr>
              <a:t>n</a:t>
            </a:r>
            <a:r>
              <a:rPr lang="en-US" altLang="zh-CN" sz="2400" dirty="0">
                <a:latin typeface="微软雅黑" panose="020B0503020204020204" charset="-122"/>
                <a:ea typeface="微软雅黑" panose="020B0503020204020204" charset="-122"/>
              </a:rPr>
              <a:t> </a:t>
            </a:r>
            <a:r>
              <a:rPr lang="zh-CN" altLang="en-US" sz="2400" dirty="0">
                <a:latin typeface="微软雅黑" panose="020B0503020204020204" charset="-122"/>
                <a:ea typeface="微软雅黑" panose="020B0503020204020204" charset="-122"/>
              </a:rPr>
              <a:t>的补码进行求补运算:</a:t>
            </a:r>
            <a:endParaRPr lang="zh-CN" altLang="en-US" sz="2400" dirty="0">
              <a:latin typeface="微软雅黑" panose="020B0503020204020204" charset="-122"/>
              <a:ea typeface="微软雅黑" panose="020B0503020204020204" charset="-122"/>
            </a:endParaRPr>
          </a:p>
          <a:p>
            <a:pPr marL="1066800" lvl="1" indent="-609600">
              <a:lnSpc>
                <a:spcPct val="120000"/>
              </a:lnSpc>
              <a:spcBef>
                <a:spcPct val="0"/>
              </a:spcBef>
              <a:buFont typeface="Wingdings" panose="05000000000000000000" pitchFamily="2" charset="2"/>
              <a:buNone/>
            </a:pPr>
            <a:r>
              <a:rPr lang="en-US" altLang="zh-CN" sz="2400" b="1" dirty="0">
                <a:latin typeface="楷体_GB2312" pitchFamily="1" charset="-122"/>
                <a:ea typeface="楷体_GB2312" pitchFamily="1" charset="-122"/>
              </a:rPr>
              <a:t>	</a:t>
            </a:r>
            <a:r>
              <a:rPr lang="en-US" altLang="zh-CN" sz="2400" b="1" dirty="0">
                <a:solidFill>
                  <a:srgbClr val="FF0000"/>
                </a:solidFill>
                <a:latin typeface="Arial" panose="020B0604020202020204" pitchFamily="34" charset="0"/>
                <a:ea typeface="楷体_GB2312" pitchFamily="1" charset="-122"/>
                <a:cs typeface="Arial" panose="020B0604020202020204" pitchFamily="34" charset="0"/>
              </a:rPr>
              <a:t>[-n]</a:t>
            </a:r>
            <a:r>
              <a:rPr lang="zh-CN" altLang="en-US" sz="2400" b="1" baseline="-25000" dirty="0">
                <a:solidFill>
                  <a:srgbClr val="FF0000"/>
                </a:solidFill>
                <a:latin typeface="Arial" panose="020B0604020202020204" pitchFamily="34" charset="0"/>
                <a:ea typeface="楷体_GB2312" pitchFamily="1" charset="-122"/>
                <a:cs typeface="Arial" panose="020B0604020202020204" pitchFamily="34" charset="0"/>
              </a:rPr>
              <a:t>补</a:t>
            </a:r>
            <a:r>
              <a:rPr lang="en-US" altLang="zh-CN" sz="2400" b="1" dirty="0">
                <a:solidFill>
                  <a:srgbClr val="FF0000"/>
                </a:solidFill>
                <a:latin typeface="Arial" panose="020B0604020202020204" pitchFamily="34" charset="0"/>
                <a:ea typeface="楷体_GB2312" pitchFamily="1" charset="-122"/>
                <a:cs typeface="Arial" panose="020B0604020202020204" pitchFamily="34" charset="0"/>
              </a:rPr>
              <a:t> = [n]</a:t>
            </a:r>
            <a:r>
              <a:rPr lang="zh-CN" altLang="en-US" sz="2400" b="1" baseline="-25000" dirty="0">
                <a:solidFill>
                  <a:srgbClr val="FF0000"/>
                </a:solidFill>
                <a:latin typeface="Arial" panose="020B0604020202020204" pitchFamily="34" charset="0"/>
                <a:ea typeface="楷体_GB2312" pitchFamily="1" charset="-122"/>
                <a:cs typeface="Arial" panose="020B0604020202020204" pitchFamily="34" charset="0"/>
              </a:rPr>
              <a:t>补</a:t>
            </a:r>
            <a:r>
              <a:rPr lang="en-US" altLang="zh-CN" sz="2400" b="1" dirty="0">
                <a:solidFill>
                  <a:srgbClr val="FF0000"/>
                </a:solidFill>
                <a:latin typeface="Arial" panose="020B0604020202020204" pitchFamily="34" charset="0"/>
                <a:ea typeface="楷体_GB2312" pitchFamily="1" charset="-122"/>
                <a:cs typeface="Arial" panose="020B0604020202020204" pitchFamily="34" charset="0"/>
              </a:rPr>
              <a:t> -&gt; </a:t>
            </a:r>
            <a:r>
              <a:rPr lang="zh-CN" altLang="en-US" sz="2400" b="1" dirty="0">
                <a:solidFill>
                  <a:srgbClr val="FF0000"/>
                </a:solidFill>
                <a:latin typeface="Arial" panose="020B0604020202020204" pitchFamily="34" charset="0"/>
                <a:ea typeface="楷体_GB2312" pitchFamily="1" charset="-122"/>
                <a:cs typeface="Arial" panose="020B0604020202020204" pitchFamily="34" charset="0"/>
              </a:rPr>
              <a:t>求补</a:t>
            </a:r>
            <a:endParaRPr lang="zh-CN" altLang="en-US" sz="2400" b="1" dirty="0">
              <a:solidFill>
                <a:srgbClr val="FF0000"/>
              </a:solidFill>
              <a:latin typeface="Arial" panose="020B0604020202020204" pitchFamily="34" charset="0"/>
              <a:ea typeface="楷体_GB2312" pitchFamily="1" charset="-122"/>
              <a:cs typeface="Arial" panose="020B0604020202020204" pitchFamily="34" charset="0"/>
            </a:endParaRPr>
          </a:p>
          <a:p>
            <a:pPr lvl="1" algn="l">
              <a:lnSpc>
                <a:spcPct val="120000"/>
              </a:lnSpc>
              <a:spcBef>
                <a:spcPct val="20000"/>
              </a:spcBef>
              <a:buFont typeface="Wingdings" panose="05000000000000000000" pitchFamily="2" charset="2"/>
              <a:buBlip>
                <a:blip r:embed="rId1"/>
              </a:buBlip>
            </a:pPr>
            <a:r>
              <a:rPr lang="en-US" altLang="zh-CN" sz="2400" dirty="0">
                <a:latin typeface="微软雅黑" panose="020B0503020204020204" charset="-122"/>
                <a:ea typeface="微软雅黑" panose="020B0503020204020204" charset="-122"/>
              </a:rPr>
              <a:t> </a:t>
            </a:r>
            <a:r>
              <a:rPr lang="zh-CN" altLang="en-US" sz="2400" dirty="0">
                <a:latin typeface="微软雅黑" panose="020B0503020204020204" charset="-122"/>
                <a:ea typeface="微软雅黑" panose="020B0503020204020204" charset="-122"/>
              </a:rPr>
              <a:t>补码的减法</a:t>
            </a:r>
            <a:r>
              <a:rPr lang="en-US" altLang="zh-CN" sz="2400" dirty="0">
                <a:latin typeface="微软雅黑" panose="020B0503020204020204" charset="-122"/>
                <a:ea typeface="微软雅黑" panose="020B0503020204020204" charset="-122"/>
              </a:rPr>
              <a:t> </a:t>
            </a:r>
            <a:r>
              <a:rPr lang="zh-CN" altLang="en-US" sz="2400" dirty="0">
                <a:latin typeface="微软雅黑" panose="020B0503020204020204" charset="-122"/>
                <a:ea typeface="微软雅黑" panose="020B0503020204020204" charset="-122"/>
              </a:rPr>
              <a:t>：减去一个数n(的补码)，等于加上n的相反数(的补码):</a:t>
            </a:r>
            <a:endParaRPr lang="zh-CN" altLang="en-US" sz="2400" dirty="0">
              <a:latin typeface="微软雅黑" panose="020B0503020204020204" charset="-122"/>
              <a:ea typeface="微软雅黑" panose="020B0503020204020204" charset="-122"/>
            </a:endParaRPr>
          </a:p>
          <a:p>
            <a:pPr marL="1066800" lvl="1" indent="-609600">
              <a:lnSpc>
                <a:spcPct val="120000"/>
              </a:lnSpc>
              <a:spcBef>
                <a:spcPct val="0"/>
              </a:spcBef>
              <a:buFont typeface="Wingdings" panose="05000000000000000000" pitchFamily="2" charset="2"/>
              <a:buNone/>
            </a:pPr>
            <a:r>
              <a:rPr lang="en-US" altLang="zh-CN" sz="2400" b="1" dirty="0">
                <a:latin typeface="楷体_GB2312" pitchFamily="1" charset="-122"/>
                <a:ea typeface="楷体_GB2312" pitchFamily="1" charset="-122"/>
              </a:rPr>
              <a:t>	</a:t>
            </a:r>
            <a:r>
              <a:rPr lang="en-US" altLang="zh-CN" sz="2400" b="1" dirty="0">
                <a:solidFill>
                  <a:srgbClr val="FF0000"/>
                </a:solidFill>
                <a:latin typeface="Arial" panose="020B0604020202020204" pitchFamily="34" charset="0"/>
                <a:ea typeface="楷体_GB2312" pitchFamily="1" charset="-122"/>
                <a:cs typeface="Arial" panose="020B0604020202020204" pitchFamily="34" charset="0"/>
              </a:rPr>
              <a:t>[m - n]</a:t>
            </a:r>
            <a:r>
              <a:rPr lang="zh-CN" altLang="en-US" sz="2400" b="1" baseline="-25000" dirty="0">
                <a:solidFill>
                  <a:srgbClr val="FF0000"/>
                </a:solidFill>
                <a:latin typeface="Arial" panose="020B0604020202020204" pitchFamily="34" charset="0"/>
                <a:ea typeface="楷体_GB2312" pitchFamily="1" charset="-122"/>
                <a:cs typeface="Arial" panose="020B0604020202020204" pitchFamily="34" charset="0"/>
              </a:rPr>
              <a:t>补</a:t>
            </a:r>
            <a:r>
              <a:rPr lang="en-US" altLang="zh-CN" sz="2400" b="1" dirty="0">
                <a:solidFill>
                  <a:srgbClr val="FF0000"/>
                </a:solidFill>
                <a:latin typeface="Arial" panose="020B0604020202020204" pitchFamily="34" charset="0"/>
                <a:ea typeface="楷体_GB2312" pitchFamily="1" charset="-122"/>
                <a:cs typeface="Arial" panose="020B0604020202020204" pitchFamily="34" charset="0"/>
              </a:rPr>
              <a:t> = [m]</a:t>
            </a:r>
            <a:r>
              <a:rPr lang="zh-CN" altLang="en-US" sz="2400" b="1" baseline="-25000" dirty="0">
                <a:solidFill>
                  <a:srgbClr val="FF0000"/>
                </a:solidFill>
                <a:latin typeface="Arial" panose="020B0604020202020204" pitchFamily="34" charset="0"/>
                <a:ea typeface="楷体_GB2312" pitchFamily="1" charset="-122"/>
                <a:cs typeface="Arial" panose="020B0604020202020204" pitchFamily="34" charset="0"/>
              </a:rPr>
              <a:t>补</a:t>
            </a:r>
            <a:r>
              <a:rPr lang="en-US" altLang="zh-CN" sz="2400" b="1" dirty="0">
                <a:solidFill>
                  <a:srgbClr val="FF0000"/>
                </a:solidFill>
                <a:latin typeface="Arial" panose="020B0604020202020204" pitchFamily="34" charset="0"/>
                <a:ea typeface="楷体_GB2312" pitchFamily="1" charset="-122"/>
                <a:cs typeface="Arial" panose="020B0604020202020204" pitchFamily="34" charset="0"/>
              </a:rPr>
              <a:t> + [-n]</a:t>
            </a:r>
            <a:r>
              <a:rPr lang="zh-CN" altLang="en-US" sz="2400" b="1" baseline="-25000" dirty="0">
                <a:solidFill>
                  <a:srgbClr val="FF0000"/>
                </a:solidFill>
                <a:latin typeface="Arial" panose="020B0604020202020204" pitchFamily="34" charset="0"/>
                <a:ea typeface="楷体_GB2312" pitchFamily="1" charset="-122"/>
                <a:cs typeface="Arial" panose="020B0604020202020204" pitchFamily="34" charset="0"/>
              </a:rPr>
              <a:t>补</a:t>
            </a:r>
            <a:endParaRPr lang="en-US" altLang="zh-CN" sz="2400" b="1" dirty="0">
              <a:solidFill>
                <a:srgbClr val="FF0000"/>
              </a:solidFill>
              <a:latin typeface="Arial" panose="020B0604020202020204" pitchFamily="34" charset="0"/>
              <a:ea typeface="楷体_GB2312" pitchFamily="1" charset="-122"/>
              <a:cs typeface="Arial" panose="020B0604020202020204" pitchFamily="34" charset="0"/>
            </a:endParaRPr>
          </a:p>
          <a:p>
            <a:pPr marL="609600" indent="-609600">
              <a:lnSpc>
                <a:spcPct val="90000"/>
              </a:lnSpc>
              <a:buFont typeface="Wingdings" panose="05000000000000000000" pitchFamily="2" charset="2"/>
              <a:buNone/>
            </a:pPr>
            <a:endParaRPr lang="en-US" altLang="zh-CN" sz="2400" b="1" dirty="0">
              <a:solidFill>
                <a:srgbClr val="FF0000"/>
              </a:solidFill>
              <a:latin typeface="Arial" panose="020B0604020202020204" pitchFamily="34" charset="0"/>
              <a:ea typeface="楷体_GB2312" pitchFamily="1" charset="-122"/>
              <a:cs typeface="Arial" panose="020B0604020202020204" pitchFamily="34" charset="0"/>
            </a:endParaRPr>
          </a:p>
        </p:txBody>
      </p:sp>
      <p:sp>
        <p:nvSpPr>
          <p:cNvPr id="44034" name="文本框 60419"/>
          <p:cNvSpPr txBox="1">
            <a:spLocks noChangeArrowheads="1"/>
          </p:cNvSpPr>
          <p:nvPr/>
        </p:nvSpPr>
        <p:spPr bwMode="auto">
          <a:xfrm>
            <a:off x="755650" y="188913"/>
            <a:ext cx="7272338"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r>
              <a:rPr kumimoji="1" lang="zh-CN" altLang="en-US" sz="4000" dirty="0">
                <a:solidFill>
                  <a:schemeClr val="bg1"/>
                </a:solidFill>
                <a:latin typeface="Times New Roman" panose="02020603050405020304" pitchFamily="2" charset="0"/>
                <a:ea typeface="华文新魏" panose="02010800040101010101" pitchFamily="2" charset="-122"/>
                <a:sym typeface="+mn-ea"/>
              </a:rPr>
              <a:t>有符号数的补码表示</a:t>
            </a:r>
            <a:endParaRPr lang="zh-CN" altLang="en-US" sz="4000"/>
          </a:p>
          <a:p>
            <a:endParaRPr lang="zh-CN" altLang="en-US" sz="4000">
              <a:solidFill>
                <a:schemeClr val="bg1"/>
              </a:solidFill>
              <a:latin typeface="华文新魏" panose="02010800040101010101" pitchFamily="2" charset="-122"/>
              <a:ea typeface="华文新魏" panose="02010800040101010101" pitchFamily="2" charset="-122"/>
            </a:endParaRPr>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960"/>
    </mc:Choice>
    <mc:Fallback>
      <p:transition spd="slow" advTm="49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文本占位符 60418" descr="Rectangle: Click to edit Master text styles&#10;Second level&#10;Third level&#10;Fourth level&#10;Fifth level"/>
          <p:cNvSpPr>
            <a:spLocks noGrp="1"/>
          </p:cNvSpPr>
          <p:nvPr>
            <p:ph idx="1"/>
          </p:nvPr>
        </p:nvSpPr>
        <p:spPr>
          <a:xfrm>
            <a:off x="662940" y="1524000"/>
            <a:ext cx="7778115" cy="4495800"/>
          </a:xfrm>
        </p:spPr>
        <p:txBody>
          <a:bodyPr/>
          <a:lstStyle/>
          <a:p>
            <a:pPr algn="l">
              <a:lnSpc>
                <a:spcPct val="150000"/>
              </a:lnSpc>
              <a:spcBef>
                <a:spcPts val="0"/>
              </a:spcBef>
              <a:buFont typeface="Wingdings" panose="05000000000000000000" pitchFamily="2" charset="2"/>
              <a:buBlip>
                <a:blip r:embed="rId1"/>
              </a:buBlip>
            </a:pPr>
            <a:r>
              <a:rPr lang="zh-CN" altLang="en-US" sz="2400" noProof="1" dirty="0">
                <a:latin typeface="微软雅黑" panose="020B0503020204020204" charset="-122"/>
                <a:ea typeface="微软雅黑" panose="020B0503020204020204" charset="-122"/>
              </a:rPr>
              <a:t> </a:t>
            </a:r>
            <a:r>
              <a:rPr lang="zh-CN" altLang="en-US" sz="2800" noProof="1" dirty="0">
                <a:latin typeface="微软雅黑" panose="020B0503020204020204" charset="-122"/>
                <a:ea typeface="微软雅黑" panose="020B0503020204020204" charset="-122"/>
              </a:rPr>
              <a:t> 无符号数用原码表示	</a:t>
            </a:r>
            <a:endParaRPr lang="zh-CN" altLang="en-US" sz="2800" noProof="1" dirty="0">
              <a:latin typeface="微软雅黑" panose="020B0503020204020204" charset="-122"/>
              <a:ea typeface="微软雅黑" panose="020B0503020204020204" charset="-122"/>
            </a:endParaRPr>
          </a:p>
          <a:p>
            <a:pPr algn="l">
              <a:lnSpc>
                <a:spcPct val="150000"/>
              </a:lnSpc>
              <a:spcBef>
                <a:spcPts val="0"/>
              </a:spcBef>
              <a:buFont typeface="Wingdings" panose="05000000000000000000" pitchFamily="2" charset="2"/>
              <a:buBlip>
                <a:blip r:embed="rId1"/>
              </a:buBlip>
            </a:pPr>
            <a:r>
              <a:rPr lang="en-US" altLang="zh-CN" sz="2800" b="1" noProof="1">
                <a:latin typeface="楷体_GB2312" pitchFamily="1" charset="-122"/>
                <a:ea typeface="楷体_GB2312" pitchFamily="1" charset="-122"/>
              </a:rPr>
              <a:t> </a:t>
            </a:r>
            <a:r>
              <a:rPr lang="zh-CN" altLang="en-US" sz="2800" dirty="0">
                <a:latin typeface="微软雅黑" panose="020B0503020204020204" charset="-122"/>
                <a:ea typeface="微软雅黑" panose="020B0503020204020204" charset="-122"/>
                <a:sym typeface="+mn-ea"/>
              </a:rPr>
              <a:t>原码的表示范围：</a:t>
            </a:r>
            <a:endParaRPr lang="zh-CN" altLang="en-US" sz="2800" dirty="0">
              <a:latin typeface="微软雅黑" panose="020B0503020204020204" charset="-122"/>
              <a:ea typeface="微软雅黑" panose="020B0503020204020204" charset="-122"/>
            </a:endParaRPr>
          </a:p>
          <a:p>
            <a:pPr marL="609600" indent="-609600">
              <a:lnSpc>
                <a:spcPct val="130000"/>
              </a:lnSpc>
              <a:spcBef>
                <a:spcPct val="0"/>
              </a:spcBef>
              <a:buFont typeface="Wingdings" panose="05000000000000000000" pitchFamily="2" charset="2"/>
              <a:buNone/>
            </a:pPr>
            <a:r>
              <a:rPr lang="zh-CN" altLang="zh-CN" sz="2800" b="1" dirty="0">
                <a:latin typeface="楷体_GB2312" pitchFamily="1" charset="-122"/>
                <a:ea typeface="楷体_GB2312" pitchFamily="1" charset="-122"/>
                <a:sym typeface="+mn-ea"/>
              </a:rPr>
              <a:t>  字长为n的原码表示范围：</a:t>
            </a:r>
            <a:r>
              <a:rPr lang="en-US" sz="2800" b="1" dirty="0">
                <a:latin typeface="楷体_GB2312" pitchFamily="1" charset="-122"/>
                <a:ea typeface="楷体_GB2312" pitchFamily="1" charset="-122"/>
                <a:sym typeface="+mn-ea"/>
              </a:rPr>
              <a:t>0</a:t>
            </a:r>
            <a:r>
              <a:rPr lang="zh-CN" altLang="zh-CN" sz="2800" b="1" dirty="0">
                <a:latin typeface="楷体_GB2312" pitchFamily="1" charset="-122"/>
                <a:ea typeface="楷体_GB2312" pitchFamily="1" charset="-122"/>
                <a:sym typeface="+mn-ea"/>
              </a:rPr>
              <a:t> ～ 2</a:t>
            </a:r>
            <a:r>
              <a:rPr lang="zh-CN" altLang="zh-CN" sz="2800" b="1" baseline="30000" dirty="0">
                <a:latin typeface="楷体_GB2312" pitchFamily="1" charset="-122"/>
                <a:ea typeface="楷体_GB2312" pitchFamily="1" charset="-122"/>
                <a:sym typeface="+mn-ea"/>
              </a:rPr>
              <a:t>n</a:t>
            </a:r>
            <a:r>
              <a:rPr lang="en-US" altLang="zh-CN" sz="2800" b="1" dirty="0">
                <a:latin typeface="楷体_GB2312" pitchFamily="1" charset="-122"/>
                <a:ea typeface="楷体_GB2312" pitchFamily="1" charset="-122"/>
                <a:sym typeface="+mn-ea"/>
              </a:rPr>
              <a:t> </a:t>
            </a:r>
            <a:r>
              <a:rPr lang="zh-CN" altLang="zh-CN" sz="2800" b="1" dirty="0">
                <a:latin typeface="楷体_GB2312" pitchFamily="1" charset="-122"/>
                <a:ea typeface="楷体_GB2312" pitchFamily="1" charset="-122"/>
                <a:sym typeface="+mn-ea"/>
              </a:rPr>
              <a:t>-</a:t>
            </a:r>
            <a:r>
              <a:rPr lang="en-US" altLang="zh-CN" sz="2800" b="1" dirty="0">
                <a:latin typeface="楷体_GB2312" pitchFamily="1" charset="-122"/>
                <a:ea typeface="楷体_GB2312" pitchFamily="1" charset="-122"/>
                <a:sym typeface="+mn-ea"/>
              </a:rPr>
              <a:t> </a:t>
            </a:r>
            <a:r>
              <a:rPr lang="zh-CN" altLang="zh-CN" sz="2800" b="1" dirty="0">
                <a:latin typeface="楷体_GB2312" pitchFamily="1" charset="-122"/>
                <a:ea typeface="楷体_GB2312" pitchFamily="1" charset="-122"/>
                <a:sym typeface="+mn-ea"/>
              </a:rPr>
              <a:t>1 </a:t>
            </a:r>
            <a:endParaRPr lang="zh-CN" altLang="zh-CN" sz="2800" b="1" dirty="0">
              <a:latin typeface="楷体_GB2312" pitchFamily="1" charset="-122"/>
              <a:ea typeface="楷体_GB2312" pitchFamily="1" charset="-122"/>
            </a:endParaRPr>
          </a:p>
          <a:p>
            <a:pPr marL="609600" indent="-609600">
              <a:lnSpc>
                <a:spcPct val="130000"/>
              </a:lnSpc>
              <a:spcBef>
                <a:spcPct val="0"/>
              </a:spcBef>
              <a:buFont typeface="Wingdings" panose="05000000000000000000" pitchFamily="2" charset="2"/>
              <a:buNone/>
            </a:pPr>
            <a:r>
              <a:rPr lang="zh-CN" altLang="zh-CN" sz="2800" b="1" dirty="0">
                <a:latin typeface="楷体_GB2312" pitchFamily="1" charset="-122"/>
                <a:ea typeface="楷体_GB2312" pitchFamily="1" charset="-122"/>
                <a:sym typeface="+mn-ea"/>
              </a:rPr>
              <a:t>  例：</a:t>
            </a:r>
            <a:r>
              <a:rPr lang="en-US" altLang="zh-CN" sz="2800" b="1" dirty="0">
                <a:latin typeface="楷体_GB2312" pitchFamily="1" charset="-122"/>
                <a:ea typeface="楷体_GB2312" pitchFamily="1" charset="-122"/>
                <a:sym typeface="+mn-ea"/>
              </a:rPr>
              <a:t>  </a:t>
            </a:r>
            <a:r>
              <a:rPr lang="zh-CN" altLang="zh-CN" sz="2800" b="1" dirty="0">
                <a:latin typeface="楷体_GB2312" pitchFamily="1" charset="-122"/>
                <a:ea typeface="楷体_GB2312" pitchFamily="1" charset="-122"/>
                <a:sym typeface="+mn-ea"/>
              </a:rPr>
              <a:t>n = 8</a:t>
            </a:r>
            <a:r>
              <a:rPr lang="en-US" altLang="zh-CN" sz="2800" b="1" dirty="0">
                <a:latin typeface="楷体_GB2312" pitchFamily="1" charset="-122"/>
                <a:ea typeface="楷体_GB2312" pitchFamily="1" charset="-122"/>
                <a:sym typeface="+mn-ea"/>
              </a:rPr>
              <a:t> </a:t>
            </a:r>
            <a:r>
              <a:rPr lang="zh-CN" altLang="zh-CN" sz="2800" b="1" dirty="0">
                <a:latin typeface="楷体_GB2312" pitchFamily="1" charset="-122"/>
                <a:ea typeface="楷体_GB2312" pitchFamily="1" charset="-122"/>
                <a:sym typeface="+mn-ea"/>
              </a:rPr>
              <a:t>时，</a:t>
            </a:r>
            <a:r>
              <a:rPr lang="en-US" altLang="zh-CN" sz="2800" b="1" dirty="0">
                <a:latin typeface="楷体_GB2312" pitchFamily="1" charset="-122"/>
                <a:ea typeface="楷体_GB2312" pitchFamily="1" charset="-122"/>
                <a:sym typeface="+mn-ea"/>
              </a:rPr>
              <a:t>0</a:t>
            </a:r>
            <a:r>
              <a:rPr lang="zh-CN" altLang="zh-CN" sz="2800" b="1" dirty="0">
                <a:latin typeface="楷体_GB2312" pitchFamily="1" charset="-122"/>
                <a:ea typeface="楷体_GB2312" pitchFamily="1" charset="-122"/>
                <a:sym typeface="+mn-ea"/>
              </a:rPr>
              <a:t> ～ </a:t>
            </a:r>
            <a:r>
              <a:rPr lang="en-US" altLang="zh-CN" sz="2800" b="1" dirty="0">
                <a:latin typeface="楷体_GB2312" pitchFamily="1" charset="-122"/>
                <a:ea typeface="楷体_GB2312" pitchFamily="1" charset="-122"/>
                <a:sym typeface="+mn-ea"/>
              </a:rPr>
              <a:t>255</a:t>
            </a:r>
            <a:endParaRPr lang="zh-CN" altLang="zh-CN" sz="2800" b="1" dirty="0">
              <a:latin typeface="楷体_GB2312" pitchFamily="1" charset="-122"/>
              <a:ea typeface="楷体_GB2312" pitchFamily="1" charset="-122"/>
            </a:endParaRPr>
          </a:p>
          <a:p>
            <a:pPr marL="609600" indent="-609600">
              <a:lnSpc>
                <a:spcPct val="130000"/>
              </a:lnSpc>
              <a:spcBef>
                <a:spcPct val="0"/>
              </a:spcBef>
              <a:buFont typeface="Wingdings" panose="05000000000000000000" pitchFamily="2" charset="2"/>
              <a:buNone/>
            </a:pPr>
            <a:r>
              <a:rPr lang="zh-CN" altLang="zh-CN" sz="2800" b="1" dirty="0">
                <a:latin typeface="楷体_GB2312" pitchFamily="1" charset="-122"/>
                <a:ea typeface="楷体_GB2312" pitchFamily="1" charset="-122"/>
                <a:sym typeface="+mn-ea"/>
              </a:rPr>
              <a:t>  </a:t>
            </a:r>
            <a:r>
              <a:rPr lang="en-US" altLang="zh-CN" sz="2800" b="1" dirty="0">
                <a:latin typeface="楷体_GB2312" pitchFamily="1" charset="-122"/>
                <a:ea typeface="楷体_GB2312" pitchFamily="1" charset="-122"/>
                <a:sym typeface="+mn-ea"/>
              </a:rPr>
              <a:t>      </a:t>
            </a:r>
            <a:r>
              <a:rPr lang="zh-CN" altLang="zh-CN" sz="2800" b="1" dirty="0">
                <a:latin typeface="楷体_GB2312" pitchFamily="1" charset="-122"/>
                <a:ea typeface="楷体_GB2312" pitchFamily="1" charset="-122"/>
                <a:sym typeface="+mn-ea"/>
              </a:rPr>
              <a:t>n = 16</a:t>
            </a:r>
            <a:r>
              <a:rPr lang="en-US" altLang="zh-CN" sz="2800" b="1" dirty="0">
                <a:latin typeface="楷体_GB2312" pitchFamily="1" charset="-122"/>
                <a:ea typeface="楷体_GB2312" pitchFamily="1" charset="-122"/>
                <a:sym typeface="+mn-ea"/>
              </a:rPr>
              <a:t> </a:t>
            </a:r>
            <a:r>
              <a:rPr lang="zh-CN" altLang="zh-CN" sz="2800" b="1" dirty="0">
                <a:latin typeface="楷体_GB2312" pitchFamily="1" charset="-122"/>
                <a:ea typeface="楷体_GB2312" pitchFamily="1" charset="-122"/>
                <a:sym typeface="+mn-ea"/>
              </a:rPr>
              <a:t>时，</a:t>
            </a:r>
            <a:r>
              <a:rPr lang="en-US" altLang="zh-CN" sz="2800" b="1" dirty="0">
                <a:latin typeface="楷体_GB2312" pitchFamily="1" charset="-122"/>
                <a:ea typeface="楷体_GB2312" pitchFamily="1" charset="-122"/>
                <a:sym typeface="+mn-ea"/>
              </a:rPr>
              <a:t>0</a:t>
            </a:r>
            <a:r>
              <a:rPr lang="zh-CN" altLang="zh-CN" sz="2800" b="1" dirty="0">
                <a:latin typeface="楷体_GB2312" pitchFamily="1" charset="-122"/>
                <a:ea typeface="楷体_GB2312" pitchFamily="1" charset="-122"/>
                <a:sym typeface="+mn-ea"/>
              </a:rPr>
              <a:t> ～ </a:t>
            </a:r>
            <a:r>
              <a:rPr lang="en-US" altLang="zh-CN" sz="2800" b="1" dirty="0">
                <a:latin typeface="楷体_GB2312" pitchFamily="1" charset="-122"/>
                <a:ea typeface="楷体_GB2312" pitchFamily="1" charset="-122"/>
                <a:sym typeface="+mn-ea"/>
              </a:rPr>
              <a:t>65535</a:t>
            </a:r>
            <a:r>
              <a:rPr lang="zh-CN" altLang="en-US" sz="2800" b="1" dirty="0">
                <a:latin typeface="楷体_GB2312" pitchFamily="1" charset="-122"/>
                <a:ea typeface="楷体_GB2312" pitchFamily="1" charset="-122"/>
                <a:sym typeface="+mn-ea"/>
              </a:rPr>
              <a:t>	</a:t>
            </a:r>
            <a:endParaRPr lang="zh-CN" altLang="en-US" sz="2800" b="1" dirty="0">
              <a:latin typeface="楷体_GB2312" pitchFamily="1" charset="-122"/>
              <a:ea typeface="楷体_GB2312" pitchFamily="1" charset="-122"/>
            </a:endParaRPr>
          </a:p>
          <a:p>
            <a:pPr marL="609600" indent="-609600">
              <a:lnSpc>
                <a:spcPct val="130000"/>
              </a:lnSpc>
              <a:spcBef>
                <a:spcPct val="0"/>
              </a:spcBef>
              <a:buFont typeface="Wingdings" panose="05000000000000000000" pitchFamily="2" charset="2"/>
              <a:buNone/>
            </a:pPr>
            <a:endParaRPr lang="en-US" altLang="zh-CN" sz="2800" b="1" noProof="1">
              <a:latin typeface="楷体_GB2312" pitchFamily="1" charset="-122"/>
              <a:ea typeface="楷体_GB2312" pitchFamily="1" charset="-122"/>
            </a:endParaRPr>
          </a:p>
        </p:txBody>
      </p:sp>
      <p:sp>
        <p:nvSpPr>
          <p:cNvPr id="43010" name="文本框 60419"/>
          <p:cNvSpPr txBox="1">
            <a:spLocks noChangeArrowheads="1"/>
          </p:cNvSpPr>
          <p:nvPr/>
        </p:nvSpPr>
        <p:spPr bwMode="auto">
          <a:xfrm>
            <a:off x="755650" y="188913"/>
            <a:ext cx="7272338"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r>
              <a:rPr lang="zh-CN" altLang="en-US" sz="4000">
                <a:solidFill>
                  <a:schemeClr val="bg1"/>
                </a:solidFill>
                <a:latin typeface="华文新魏" panose="02010800040101010101" pitchFamily="2" charset="-122"/>
                <a:ea typeface="华文新魏" panose="02010800040101010101" pitchFamily="2" charset="-122"/>
              </a:rPr>
              <a:t>无符号数的</a:t>
            </a:r>
            <a:r>
              <a:rPr lang="zh-CN" altLang="en-US" sz="4000">
                <a:solidFill>
                  <a:schemeClr val="bg1"/>
                </a:solidFill>
                <a:latin typeface="华文新魏" panose="02010800040101010101" pitchFamily="2" charset="-122"/>
                <a:ea typeface="华文新魏" panose="02010800040101010101" pitchFamily="2" charset="-122"/>
              </a:rPr>
              <a:t>原码表示</a:t>
            </a:r>
            <a:endParaRPr lang="zh-CN" altLang="en-US" sz="4000">
              <a:solidFill>
                <a:schemeClr val="bg1"/>
              </a:solidFill>
              <a:latin typeface="华文新魏" panose="02010800040101010101" pitchFamily="2" charset="-122"/>
              <a:ea typeface="华文新魏" panose="02010800040101010101" pitchFamily="2" charset="-122"/>
            </a:endParaRPr>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042"/>
    </mc:Choice>
    <mc:Fallback>
      <p:transition spd="slow" advTm="55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文本占位符 68610" descr="Rectangle: Click to edit Master text styles&#10;Second level&#10;Third level&#10;Fourth level&#10;Fifth level"/>
          <p:cNvSpPr>
            <a:spLocks noGrp="1"/>
          </p:cNvSpPr>
          <p:nvPr>
            <p:ph idx="1"/>
          </p:nvPr>
        </p:nvSpPr>
        <p:spPr>
          <a:xfrm>
            <a:off x="660400" y="1642745"/>
            <a:ext cx="7647305" cy="4434205"/>
          </a:xfrm>
        </p:spPr>
        <p:txBody>
          <a:bodyPr/>
          <a:lstStyle/>
          <a:p>
            <a:pPr marL="0" indent="355600">
              <a:lnSpc>
                <a:spcPct val="130000"/>
              </a:lnSpc>
              <a:spcBef>
                <a:spcPts val="0"/>
              </a:spcBef>
              <a:buFont typeface="Wingdings" panose="05000000000000000000" pitchFamily="2" charset="2"/>
              <a:buNone/>
            </a:pPr>
            <a:r>
              <a:rPr lang="zh-CN" sz="2800" b="1" noProof="1">
                <a:latin typeface="楷体_GB2312" pitchFamily="1" charset="-122"/>
                <a:ea typeface="楷体_GB2312" pitchFamily="1" charset="-122"/>
              </a:rPr>
              <a:t>用二进制数来表示十进制数，80</a:t>
            </a:r>
            <a:r>
              <a:rPr lang="en-US" altLang="zh-CN" sz="2800" b="1" noProof="1">
                <a:latin typeface="楷体_GB2312" pitchFamily="1" charset="-122"/>
                <a:ea typeface="楷体_GB2312" pitchFamily="1" charset="-122"/>
              </a:rPr>
              <a:t>X</a:t>
            </a:r>
            <a:r>
              <a:rPr lang="zh-CN" sz="2800" b="1" noProof="1">
                <a:latin typeface="楷体_GB2312" pitchFamily="1" charset="-122"/>
                <a:ea typeface="楷体_GB2312" pitchFamily="1" charset="-122"/>
              </a:rPr>
              <a:t>86提供直接处理BCD码的指令。</a:t>
            </a:r>
            <a:endParaRPr lang="zh-CN" sz="2800" b="1" noProof="1">
              <a:latin typeface="楷体_GB2312" pitchFamily="1" charset="-122"/>
              <a:ea typeface="楷体_GB2312" pitchFamily="1" charset="-122"/>
            </a:endParaRPr>
          </a:p>
          <a:p>
            <a:pPr marL="0" indent="355600">
              <a:lnSpc>
                <a:spcPct val="130000"/>
              </a:lnSpc>
              <a:spcBef>
                <a:spcPts val="0"/>
              </a:spcBef>
              <a:buFont typeface="Wingdings" panose="05000000000000000000" pitchFamily="2" charset="2"/>
              <a:buNone/>
            </a:pPr>
            <a:r>
              <a:rPr lang="zh-CN" sz="2800" b="1" noProof="1">
                <a:latin typeface="楷体_GB2312" pitchFamily="1" charset="-122"/>
                <a:ea typeface="楷体_GB2312" pitchFamily="1" charset="-122"/>
              </a:rPr>
              <a:t>如：98 = 1001 1000BCD</a:t>
            </a:r>
            <a:endParaRPr lang="zh-CN" sz="2800" b="1" noProof="1">
              <a:latin typeface="楷体_GB2312" pitchFamily="1" charset="-122"/>
              <a:ea typeface="楷体_GB2312" pitchFamily="1" charset="-122"/>
            </a:endParaRPr>
          </a:p>
          <a:p>
            <a:pPr marL="0" indent="355600">
              <a:lnSpc>
                <a:spcPct val="130000"/>
              </a:lnSpc>
              <a:spcBef>
                <a:spcPts val="0"/>
              </a:spcBef>
              <a:buFont typeface="Wingdings" panose="05000000000000000000" pitchFamily="2" charset="2"/>
              <a:buNone/>
            </a:pPr>
            <a:r>
              <a:rPr lang="zh-CN" sz="2800" b="1" noProof="1">
                <a:latin typeface="楷体_GB2312" pitchFamily="1" charset="-122"/>
                <a:ea typeface="楷体_GB2312" pitchFamily="1" charset="-122"/>
              </a:rPr>
              <a:t>压缩BCD码：9781 = 1001 0111 1000 0001</a:t>
            </a:r>
            <a:endParaRPr lang="zh-CN" sz="2800" b="1" noProof="1">
              <a:latin typeface="楷体_GB2312" pitchFamily="1" charset="-122"/>
              <a:ea typeface="楷体_GB2312" pitchFamily="1" charset="-122"/>
            </a:endParaRPr>
          </a:p>
          <a:p>
            <a:pPr marL="0" indent="355600">
              <a:lnSpc>
                <a:spcPct val="130000"/>
              </a:lnSpc>
              <a:spcBef>
                <a:spcPts val="0"/>
              </a:spcBef>
              <a:buFont typeface="Wingdings" panose="05000000000000000000" pitchFamily="2" charset="2"/>
              <a:buNone/>
            </a:pPr>
            <a:r>
              <a:rPr lang="zh-CN" altLang="zh-CN" sz="2800" b="1" noProof="1">
                <a:latin typeface="楷体_GB2312" pitchFamily="1" charset="-122"/>
                <a:ea typeface="楷体_GB2312" pitchFamily="1" charset="-122"/>
              </a:rPr>
              <a:t>非</a:t>
            </a:r>
            <a:r>
              <a:rPr lang="zh-CN" sz="2800" b="1" noProof="1">
                <a:latin typeface="楷体_GB2312" pitchFamily="1" charset="-122"/>
                <a:ea typeface="楷体_GB2312" pitchFamily="1" charset="-122"/>
              </a:rPr>
              <a:t>压缩BCD码：9781 = </a:t>
            </a:r>
            <a:endParaRPr lang="zh-CN" sz="2800" b="1" noProof="1">
              <a:latin typeface="楷体_GB2312" pitchFamily="1" charset="-122"/>
              <a:ea typeface="楷体_GB2312" pitchFamily="1" charset="-122"/>
            </a:endParaRPr>
          </a:p>
          <a:p>
            <a:pPr marL="355600" indent="355600">
              <a:lnSpc>
                <a:spcPct val="130000"/>
              </a:lnSpc>
              <a:spcBef>
                <a:spcPts val="0"/>
              </a:spcBef>
              <a:buFont typeface="Wingdings" panose="05000000000000000000" pitchFamily="2" charset="2"/>
              <a:buNone/>
            </a:pPr>
            <a:r>
              <a:rPr lang="zh-CN" sz="2800" b="1" noProof="1">
                <a:latin typeface="楷体_GB2312" pitchFamily="1" charset="-122"/>
                <a:ea typeface="楷体_GB2312" pitchFamily="1" charset="-122"/>
              </a:rPr>
              <a:t> 00001001 00000111 00001000 00000001</a:t>
            </a:r>
            <a:endParaRPr lang="zh-CN" sz="2800" b="1" noProof="1">
              <a:latin typeface="楷体_GB2312" pitchFamily="1" charset="-122"/>
              <a:ea typeface="楷体_GB2312" pitchFamily="1" charset="-122"/>
            </a:endParaRPr>
          </a:p>
          <a:p>
            <a:pPr>
              <a:lnSpc>
                <a:spcPct val="80000"/>
              </a:lnSpc>
              <a:buFont typeface="Wingdings" panose="05000000000000000000" pitchFamily="2" charset="2"/>
              <a:buNone/>
            </a:pPr>
            <a:endParaRPr lang="zh-CN" sz="2800" b="1" noProof="1">
              <a:latin typeface="楷体_GB2312" pitchFamily="1" charset="-122"/>
              <a:ea typeface="楷体_GB2312" pitchFamily="1" charset="-122"/>
            </a:endParaRPr>
          </a:p>
          <a:p>
            <a:pPr>
              <a:lnSpc>
                <a:spcPct val="80000"/>
              </a:lnSpc>
              <a:buFont typeface="Wingdings" panose="05000000000000000000" pitchFamily="2" charset="2"/>
              <a:buNone/>
            </a:pPr>
            <a:endParaRPr lang="zh-CN" sz="2800" b="1" noProof="1">
              <a:latin typeface="楷体_GB2312" pitchFamily="1" charset="-122"/>
              <a:ea typeface="楷体_GB2312" pitchFamily="1" charset="-122"/>
            </a:endParaRPr>
          </a:p>
          <a:p>
            <a:pPr>
              <a:lnSpc>
                <a:spcPct val="80000"/>
              </a:lnSpc>
              <a:buFont typeface="Wingdings" panose="05000000000000000000" pitchFamily="2" charset="2"/>
              <a:buNone/>
            </a:pPr>
            <a:endParaRPr lang="zh-CN" sz="2800" b="1" noProof="1">
              <a:latin typeface="楷体_GB2312" pitchFamily="1" charset="-122"/>
              <a:ea typeface="楷体_GB2312" pitchFamily="1" charset="-122"/>
            </a:endParaRPr>
          </a:p>
        </p:txBody>
      </p:sp>
      <p:sp>
        <p:nvSpPr>
          <p:cNvPr id="46082" name="文本框 68611"/>
          <p:cNvSpPr txBox="1">
            <a:spLocks noChangeArrowheads="1"/>
          </p:cNvSpPr>
          <p:nvPr/>
        </p:nvSpPr>
        <p:spPr bwMode="auto">
          <a:xfrm>
            <a:off x="755650" y="188913"/>
            <a:ext cx="7272338"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r>
              <a:rPr lang="en-US" altLang="zh-CN" sz="4000">
                <a:solidFill>
                  <a:schemeClr val="bg1"/>
                </a:solidFill>
                <a:latin typeface="华文新魏" panose="02010800040101010101" pitchFamily="2" charset="-122"/>
                <a:ea typeface="华文新魏" panose="02010800040101010101" pitchFamily="2" charset="-122"/>
              </a:rPr>
              <a:t>BCD</a:t>
            </a:r>
            <a:r>
              <a:rPr lang="zh-CN" altLang="en-US" sz="4000">
                <a:solidFill>
                  <a:schemeClr val="bg1"/>
                </a:solidFill>
                <a:latin typeface="华文新魏" panose="02010800040101010101" pitchFamily="2" charset="-122"/>
                <a:ea typeface="华文新魏" panose="02010800040101010101" pitchFamily="2" charset="-122"/>
              </a:rPr>
              <a:t>码</a:t>
            </a:r>
            <a:endParaRPr lang="zh-CN" altLang="en-US" sz="4000">
              <a:solidFill>
                <a:schemeClr val="bg1"/>
              </a:solidFill>
              <a:latin typeface="华文新魏" panose="02010800040101010101" pitchFamily="2" charset="-122"/>
              <a:ea typeface="华文新魏" panose="02010800040101010101" pitchFamily="2" charset="-122"/>
            </a:endParaRPr>
          </a:p>
        </p:txBody>
      </p:sp>
      <p:sp>
        <p:nvSpPr>
          <p:cNvPr id="2" name="墨迹 1"/>
          <p:cNvSpPr/>
          <p:nvPr/>
        </p:nvSpPr>
        <p:spPr bwMode="auto">
          <a:xfrm>
            <a:off x="647640" y="3219480"/>
            <a:ext cx="6795000" cy="2832480"/>
          </a:xfrm>
          <a:prstGeom prst="rect">
            <a:avLst/>
          </a:prstGeom>
        </p:spPr>
      </p:sp>
      <p:pic>
        <p:nvPicPr>
          <p:cNvPr id="3" name="音频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4214"/>
    </mc:Choice>
    <mc:Fallback>
      <p:transition spd="slow" advTm="84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551424" y="3212971"/>
            <a:ext cx="7609822" cy="2203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30000"/>
              </a:spcBef>
              <a:spcAft>
                <a:spcPct val="0"/>
              </a:spcAft>
              <a:buClrTx/>
              <a:buSzTx/>
              <a:buFontTx/>
              <a:buNone/>
              <a:defRPr/>
            </a:pPr>
            <a:r>
              <a:rPr kumimoji="1" lang="zh-CN" altLang="en-US" sz="2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规格化数据</a:t>
            </a: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 </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±1.XXXX*2</a:t>
            </a:r>
            <a:r>
              <a:rPr kumimoji="1" lang="en-US" altLang="zh-CN" sz="2800" b="1" i="0" u="none" strike="noStrike" kern="1200" cap="none" spc="0" normalizeH="0" baseline="30000" noProof="0" dirty="0">
                <a:ln>
                  <a:noFill/>
                </a:ln>
                <a:solidFill>
                  <a:srgbClr val="40458C"/>
                </a:solidFill>
                <a:effectLst/>
                <a:uLnTx/>
                <a:uFillTx/>
                <a:latin typeface="宋体" panose="02010600030101010101" pitchFamily="2" charset="-122"/>
                <a:ea typeface="宋体" panose="02010600030101010101" pitchFamily="2" charset="-122"/>
                <a:cs typeface="+mn-cs"/>
              </a:rPr>
              <a:t>n </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B</a:t>
            </a:r>
            <a:endPar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    科学表示法：小数点左边恒为</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1</a:t>
            </a:r>
            <a:endPar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    </a:t>
            </a: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要素：正负号、尾数 </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XXXX</a:t>
            </a: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、指数 </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n</a:t>
            </a:r>
            <a:endPar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    </a:t>
            </a: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指数：</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-126 </a:t>
            </a:r>
            <a:r>
              <a:rPr lang="zh-CN" altLang="en-US" sz="2800" b="1" dirty="0">
                <a:solidFill>
                  <a:srgbClr val="40458C"/>
                </a:solidFill>
                <a:latin typeface="宋体" panose="02010600030101010101" pitchFamily="2" charset="-122"/>
                <a:ea typeface="宋体" panose="02010600030101010101" pitchFamily="2" charset="-122"/>
              </a:rPr>
              <a:t>至</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 127 (</a:t>
            </a: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单精度浮点</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a:t>
            </a:r>
            <a:endPar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p:txBody>
      </p:sp>
      <p:sp>
        <p:nvSpPr>
          <p:cNvPr id="6" name="Text Box 1026"/>
          <p:cNvSpPr txBox="1">
            <a:spLocks noChangeArrowheads="1"/>
          </p:cNvSpPr>
          <p:nvPr/>
        </p:nvSpPr>
        <p:spPr bwMode="auto">
          <a:xfrm>
            <a:off x="611188" y="332656"/>
            <a:ext cx="56769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000" i="1">
                <a:solidFill>
                  <a:schemeClr val="tx1"/>
                </a:solidFill>
                <a:latin typeface="Tahoma" panose="020B0604030504040204" pitchFamily="2" charset="0"/>
                <a:ea typeface="宋体" panose="02010600030101010101" pitchFamily="2" charset="-122"/>
              </a:defRPr>
            </a:lvl1pPr>
            <a:lvl2pPr marL="742950" indent="-285750" eaLnBrk="0" hangingPunct="0">
              <a:defRPr kumimoji="1" sz="2000" i="1">
                <a:solidFill>
                  <a:schemeClr val="tx1"/>
                </a:solidFill>
                <a:latin typeface="Tahoma" panose="020B0604030504040204" pitchFamily="2" charset="0"/>
                <a:ea typeface="宋体" panose="02010600030101010101" pitchFamily="2" charset="-122"/>
              </a:defRPr>
            </a:lvl2pPr>
            <a:lvl3pPr marL="1143000" indent="-228600" eaLnBrk="0" hangingPunct="0">
              <a:defRPr kumimoji="1" sz="2000" i="1">
                <a:solidFill>
                  <a:schemeClr val="tx1"/>
                </a:solidFill>
                <a:latin typeface="Tahoma" panose="020B0604030504040204" pitchFamily="2" charset="0"/>
                <a:ea typeface="宋体" panose="02010600030101010101" pitchFamily="2" charset="-122"/>
              </a:defRPr>
            </a:lvl3pPr>
            <a:lvl4pPr marL="1600200" indent="-228600" eaLnBrk="0" hangingPunct="0">
              <a:defRPr kumimoji="1" sz="2000" i="1">
                <a:solidFill>
                  <a:schemeClr val="tx1"/>
                </a:solidFill>
                <a:latin typeface="Tahoma" panose="020B0604030504040204" pitchFamily="2" charset="0"/>
                <a:ea typeface="宋体" panose="02010600030101010101" pitchFamily="2" charset="-122"/>
              </a:defRPr>
            </a:lvl4pPr>
            <a:lvl5pPr marL="2057400" indent="-228600" eaLnBrk="0" hangingPunct="0">
              <a:defRPr kumimoji="1" sz="2000" i="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kumimoji="1" sz="2000" i="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kumimoji="1" sz="2000" i="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kumimoji="1" sz="2000" i="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kumimoji="1" sz="2000" i="1">
                <a:solidFill>
                  <a:schemeClr val="tx1"/>
                </a:solidFill>
                <a:latin typeface="Tahoma" panose="020B0604030504040204" pitchFamily="2"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1200" cap="none" spc="0" normalizeH="0" baseline="0" noProof="0" dirty="0">
                <a:ln>
                  <a:noFill/>
                </a:ln>
                <a:solidFill>
                  <a:srgbClr val="FFFFFF"/>
                </a:solidFill>
                <a:effectLst/>
                <a:uLnTx/>
                <a:uFillTx/>
                <a:latin typeface="华文新魏" panose="02010800040101010101" pitchFamily="2" charset="-122"/>
                <a:ea typeface="华文新魏" panose="02010800040101010101" pitchFamily="2" charset="-122"/>
                <a:cs typeface="+mn-cs"/>
              </a:rPr>
              <a:t>浮点数据在机内的表示形式</a:t>
            </a:r>
            <a:endParaRPr kumimoji="1" lang="zh-CN" altLang="en-US" sz="3600" b="1" i="0" u="none" strike="noStrike" kern="1200" cap="none" spc="0" normalizeH="0" baseline="0" noProof="0" dirty="0">
              <a:ln>
                <a:noFill/>
              </a:ln>
              <a:solidFill>
                <a:srgbClr val="FFFFFF"/>
              </a:solidFill>
              <a:effectLst/>
              <a:uLnTx/>
              <a:uFillTx/>
              <a:latin typeface="华文新魏" panose="02010800040101010101" pitchFamily="2" charset="-122"/>
              <a:ea typeface="华文新魏" panose="02010800040101010101" pitchFamily="2" charset="-122"/>
              <a:cs typeface="+mn-cs"/>
            </a:endParaRPr>
          </a:p>
        </p:txBody>
      </p:sp>
      <mc:AlternateContent xmlns:mc="http://schemas.openxmlformats.org/markup-compatibility/2006">
        <mc:Choice xmlns:a14="http://schemas.microsoft.com/office/drawing/2010/main" Requires="a14">
          <p:sp>
            <p:nvSpPr>
              <p:cNvPr id="8" name="文本框 7"/>
              <p:cNvSpPr txBox="1"/>
              <p:nvPr/>
            </p:nvSpPr>
            <p:spPr>
              <a:xfrm>
                <a:off x="107504" y="1615344"/>
                <a:ext cx="8496944" cy="509178"/>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d>
                        <m:dPr>
                          <m:begChr m:val=""/>
                          <m:ctrlPr>
                            <a:rPr kumimoji="1" lang="zh-CN" altLang="en-US" sz="2400" b="0" i="1" u="none" strike="noStrike" kern="1200" cap="none" spc="0" normalizeH="0" baseline="0" noProof="0" smtClean="0">
                              <a:ln>
                                <a:noFill/>
                              </a:ln>
                              <a:solidFill>
                                <a:srgbClr val="40458C"/>
                              </a:solidFill>
                              <a:effectLst/>
                              <a:uLnTx/>
                              <a:uFillTx/>
                              <a:latin typeface="Cambria Math" panose="02040503050406030204" pitchFamily="18" charset="0"/>
                              <a:cs typeface="+mn-cs"/>
                            </a:rPr>
                          </m:ctrlPr>
                        </m:dPr>
                        <m:e>
                          <m:r>
                            <a:rPr kumimoji="1" lang="zh-CN" altLang="en-US" sz="2400" b="0" i="1" u="none" strike="noStrike" kern="1200" cap="none" spc="0" normalizeH="0" baseline="0" noProof="0">
                              <a:ln>
                                <a:noFill/>
                              </a:ln>
                              <a:solidFill>
                                <a:srgbClr val="40458C"/>
                              </a:solidFill>
                              <a:effectLst/>
                              <a:uLnTx/>
                              <a:uFillTx/>
                              <a:latin typeface="Cambria Math" panose="02040503050406030204" pitchFamily="18" charset="0"/>
                              <a:cs typeface="+mn-cs"/>
                            </a:rPr>
                            <m:t>±</m:t>
                          </m:r>
                          <m:r>
                            <a:rPr kumimoji="1" lang="zh-CN" altLang="en-US" sz="2400" b="0" i="0" u="none" strike="noStrike" kern="1200" cap="none" spc="0" normalizeH="0" baseline="0" noProof="0">
                              <a:ln>
                                <a:noFill/>
                              </a:ln>
                              <a:solidFill>
                                <a:srgbClr val="40458C"/>
                              </a:solidFill>
                              <a:effectLst/>
                              <a:uLnTx/>
                              <a:uFillTx/>
                              <a:latin typeface="Cambria Math" panose="02040503050406030204" pitchFamily="18" charset="0"/>
                              <a:cs typeface="+mn-cs"/>
                            </a:rPr>
                            <m:t>(</m:t>
                          </m:r>
                          <m:sSub>
                            <m:sSubPr>
                              <m:ctrlPr>
                                <a:rPr kumimoji="1" lang="zh-CN" altLang="en-US" sz="24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1" lang="zh-CN" altLang="en-US" sz="2400" b="0" i="1" u="none" strike="noStrike" kern="1200" cap="none" spc="0" normalizeH="0" baseline="0" noProof="0">
                                  <a:ln>
                                    <a:noFill/>
                                  </a:ln>
                                  <a:solidFill>
                                    <a:srgbClr val="40458C"/>
                                  </a:solidFill>
                                  <a:effectLst/>
                                  <a:uLnTx/>
                                  <a:uFillTx/>
                                  <a:latin typeface="Cambria Math" panose="02040503050406030204" pitchFamily="18" charset="0"/>
                                  <a:cs typeface="+mn-cs"/>
                                </a:rPr>
                                <m:t>𝑎</m:t>
                              </m:r>
                            </m:e>
                            <m:sub>
                              <m:r>
                                <a:rPr kumimoji="1" lang="zh-CN" altLang="en-US" sz="2400" b="0" i="1" u="none" strike="noStrike" kern="1200" cap="none" spc="0" normalizeH="0" baseline="0" noProof="0">
                                  <a:ln>
                                    <a:noFill/>
                                  </a:ln>
                                  <a:solidFill>
                                    <a:srgbClr val="40458C"/>
                                  </a:solidFill>
                                  <a:effectLst/>
                                  <a:uLnTx/>
                                  <a:uFillTx/>
                                  <a:latin typeface="Cambria Math" panose="02040503050406030204" pitchFamily="18" charset="0"/>
                                  <a:cs typeface="+mn-cs"/>
                                </a:rPr>
                                <m:t>𝑛</m:t>
                              </m:r>
                            </m:sub>
                          </m:sSub>
                          <m:sSup>
                            <m:sSupPr>
                              <m:ctrlPr>
                                <a:rPr kumimoji="1" lang="zh-CN" altLang="en-US" sz="2400" b="0" i="1" u="none" strike="noStrike" kern="1200" cap="none" spc="0" normalizeH="0" baseline="0" noProof="0">
                                  <a:ln>
                                    <a:noFill/>
                                  </a:ln>
                                  <a:solidFill>
                                    <a:srgbClr val="836967"/>
                                  </a:solidFill>
                                  <a:effectLst/>
                                  <a:uLnTx/>
                                  <a:uFillTx/>
                                  <a:latin typeface="Cambria Math" panose="02040503050406030204" pitchFamily="18" charset="0"/>
                                  <a:cs typeface="+mn-cs"/>
                                </a:rPr>
                              </m:ctrlPr>
                            </m:sSupPr>
                            <m:e>
                              <m:r>
                                <a:rPr kumimoji="1" lang="zh-CN" altLang="en-US" sz="2400" b="0" i="0" u="none" strike="noStrike" kern="1200" cap="none" spc="0" normalizeH="0" baseline="0" noProof="0">
                                  <a:ln>
                                    <a:noFill/>
                                  </a:ln>
                                  <a:solidFill>
                                    <a:srgbClr val="40458C"/>
                                  </a:solidFill>
                                  <a:effectLst/>
                                  <a:uLnTx/>
                                  <a:uFillTx/>
                                  <a:latin typeface="Cambria Math" panose="02040503050406030204" pitchFamily="18" charset="0"/>
                                  <a:cs typeface="+mn-cs"/>
                                </a:rPr>
                                <m:t>2</m:t>
                              </m:r>
                            </m:e>
                            <m:sup>
                              <m:r>
                                <a:rPr kumimoji="1" lang="zh-CN" altLang="en-US" sz="2400" b="0" i="1" u="none" strike="noStrike" kern="1200" cap="none" spc="0" normalizeH="0" baseline="0" noProof="0">
                                  <a:ln>
                                    <a:noFill/>
                                  </a:ln>
                                  <a:solidFill>
                                    <a:srgbClr val="40458C"/>
                                  </a:solidFill>
                                  <a:effectLst/>
                                  <a:uLnTx/>
                                  <a:uFillTx/>
                                  <a:latin typeface="Cambria Math" panose="02040503050406030204" pitchFamily="18" charset="0"/>
                                  <a:cs typeface="+mn-cs"/>
                                </a:rPr>
                                <m:t>𝑛</m:t>
                              </m:r>
                            </m:sup>
                          </m:sSup>
                          <m:r>
                            <a:rPr kumimoji="1" lang="zh-CN" altLang="en-US" sz="2400" b="0" i="0" u="none" strike="noStrike" kern="1200" cap="none" spc="0" normalizeH="0" baseline="0" noProof="0">
                              <a:ln>
                                <a:noFill/>
                              </a:ln>
                              <a:solidFill>
                                <a:srgbClr val="40458C"/>
                              </a:solidFill>
                              <a:effectLst/>
                              <a:uLnTx/>
                              <a:uFillTx/>
                              <a:latin typeface="Cambria Math" panose="02040503050406030204" pitchFamily="18" charset="0"/>
                              <a:cs typeface="+mn-cs"/>
                            </a:rPr>
                            <m:t>+⋯+</m:t>
                          </m:r>
                          <m:sSub>
                            <m:sSubPr>
                              <m:ctrlPr>
                                <a:rPr kumimoji="1" lang="zh-CN" altLang="en-US" sz="24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1" lang="zh-CN" altLang="en-US" sz="2400" b="0" i="1" u="none" strike="noStrike" kern="1200" cap="none" spc="0" normalizeH="0" baseline="0" noProof="0">
                                  <a:ln>
                                    <a:noFill/>
                                  </a:ln>
                                  <a:solidFill>
                                    <a:srgbClr val="40458C"/>
                                  </a:solidFill>
                                  <a:effectLst/>
                                  <a:uLnTx/>
                                  <a:uFillTx/>
                                  <a:latin typeface="Cambria Math" panose="02040503050406030204" pitchFamily="18" charset="0"/>
                                  <a:cs typeface="+mn-cs"/>
                                </a:rPr>
                                <m:t>𝑎</m:t>
                              </m:r>
                            </m:e>
                            <m:sub>
                              <m:r>
                                <a:rPr kumimoji="1" lang="zh-CN" altLang="en-US" sz="2400" b="0" i="0" u="none" strike="noStrike" kern="1200" cap="none" spc="0" normalizeH="0" baseline="0" noProof="0">
                                  <a:ln>
                                    <a:noFill/>
                                  </a:ln>
                                  <a:solidFill>
                                    <a:srgbClr val="40458C"/>
                                  </a:solidFill>
                                  <a:effectLst/>
                                  <a:uLnTx/>
                                  <a:uFillTx/>
                                  <a:latin typeface="Cambria Math" panose="02040503050406030204" pitchFamily="18" charset="0"/>
                                  <a:cs typeface="+mn-cs"/>
                                </a:rPr>
                                <m:t>1</m:t>
                              </m:r>
                            </m:sub>
                          </m:sSub>
                          <m:sSup>
                            <m:sSupPr>
                              <m:ctrlPr>
                                <a:rPr kumimoji="1" lang="zh-CN" altLang="en-US" sz="2400" b="0" i="1" u="none" strike="noStrike" kern="1200" cap="none" spc="0" normalizeH="0" baseline="0" noProof="0">
                                  <a:ln>
                                    <a:noFill/>
                                  </a:ln>
                                  <a:solidFill>
                                    <a:srgbClr val="836967"/>
                                  </a:solidFill>
                                  <a:effectLst/>
                                  <a:uLnTx/>
                                  <a:uFillTx/>
                                  <a:latin typeface="Cambria Math" panose="02040503050406030204" pitchFamily="18" charset="0"/>
                                  <a:cs typeface="+mn-cs"/>
                                </a:rPr>
                              </m:ctrlPr>
                            </m:sSupPr>
                            <m:e>
                              <m:r>
                                <a:rPr kumimoji="1" lang="zh-CN" altLang="en-US" sz="2400" b="0" i="0" u="none" strike="noStrike" kern="1200" cap="none" spc="0" normalizeH="0" baseline="0" noProof="0">
                                  <a:ln>
                                    <a:noFill/>
                                  </a:ln>
                                  <a:solidFill>
                                    <a:srgbClr val="40458C"/>
                                  </a:solidFill>
                                  <a:effectLst/>
                                  <a:uLnTx/>
                                  <a:uFillTx/>
                                  <a:latin typeface="Cambria Math" panose="02040503050406030204" pitchFamily="18" charset="0"/>
                                  <a:cs typeface="+mn-cs"/>
                                </a:rPr>
                                <m:t>2</m:t>
                              </m:r>
                            </m:e>
                            <m:sup>
                              <m:r>
                                <a:rPr kumimoji="1" lang="zh-CN" altLang="en-US" sz="2400" b="0" i="0" u="none" strike="noStrike" kern="1200" cap="none" spc="0" normalizeH="0" baseline="0" noProof="0">
                                  <a:ln>
                                    <a:noFill/>
                                  </a:ln>
                                  <a:solidFill>
                                    <a:srgbClr val="40458C"/>
                                  </a:solidFill>
                                  <a:effectLst/>
                                  <a:uLnTx/>
                                  <a:uFillTx/>
                                  <a:latin typeface="Cambria Math" panose="02040503050406030204" pitchFamily="18" charset="0"/>
                                  <a:cs typeface="+mn-cs"/>
                                </a:rPr>
                                <m:t>1</m:t>
                              </m:r>
                            </m:sup>
                          </m:sSup>
                          <m:r>
                            <a:rPr kumimoji="1" lang="zh-CN" altLang="en-US" sz="2400" b="0" i="0" u="none" strike="noStrike" kern="1200" cap="none" spc="0" normalizeH="0" baseline="0" noProof="0">
                              <a:ln>
                                <a:noFill/>
                              </a:ln>
                              <a:solidFill>
                                <a:srgbClr val="40458C"/>
                              </a:solidFill>
                              <a:effectLst/>
                              <a:uLnTx/>
                              <a:uFillTx/>
                              <a:latin typeface="Cambria Math" panose="02040503050406030204" pitchFamily="18" charset="0"/>
                              <a:cs typeface="+mn-cs"/>
                            </a:rPr>
                            <m:t>+</m:t>
                          </m:r>
                          <m:sSub>
                            <m:sSubPr>
                              <m:ctrlPr>
                                <a:rPr kumimoji="1" lang="zh-CN" altLang="en-US" sz="24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1" lang="zh-CN" altLang="en-US" sz="2400" b="0" i="1" u="none" strike="noStrike" kern="1200" cap="none" spc="0" normalizeH="0" baseline="0" noProof="0">
                                  <a:ln>
                                    <a:noFill/>
                                  </a:ln>
                                  <a:solidFill>
                                    <a:srgbClr val="40458C"/>
                                  </a:solidFill>
                                  <a:effectLst/>
                                  <a:uLnTx/>
                                  <a:uFillTx/>
                                  <a:latin typeface="Cambria Math" panose="02040503050406030204" pitchFamily="18" charset="0"/>
                                  <a:cs typeface="+mn-cs"/>
                                </a:rPr>
                                <m:t>𝑎</m:t>
                              </m:r>
                            </m:e>
                            <m:sub>
                              <m:r>
                                <a:rPr kumimoji="1" lang="zh-CN" altLang="en-US" sz="2400" b="0" i="0" u="none" strike="noStrike" kern="1200" cap="none" spc="0" normalizeH="0" baseline="0" noProof="0">
                                  <a:ln>
                                    <a:noFill/>
                                  </a:ln>
                                  <a:solidFill>
                                    <a:srgbClr val="40458C"/>
                                  </a:solidFill>
                                  <a:effectLst/>
                                  <a:uLnTx/>
                                  <a:uFillTx/>
                                  <a:latin typeface="Cambria Math" panose="02040503050406030204" pitchFamily="18" charset="0"/>
                                  <a:cs typeface="+mn-cs"/>
                                </a:rPr>
                                <m:t>0</m:t>
                              </m:r>
                            </m:sub>
                          </m:sSub>
                          <m:sSup>
                            <m:sSupPr>
                              <m:ctrlPr>
                                <a:rPr kumimoji="1" lang="zh-CN" altLang="en-US" sz="2400" b="0" i="1" u="none" strike="noStrike" kern="1200" cap="none" spc="0" normalizeH="0" baseline="0" noProof="0">
                                  <a:ln>
                                    <a:noFill/>
                                  </a:ln>
                                  <a:solidFill>
                                    <a:srgbClr val="836967"/>
                                  </a:solidFill>
                                  <a:effectLst/>
                                  <a:uLnTx/>
                                  <a:uFillTx/>
                                  <a:latin typeface="Cambria Math" panose="02040503050406030204" pitchFamily="18" charset="0"/>
                                  <a:cs typeface="+mn-cs"/>
                                </a:rPr>
                              </m:ctrlPr>
                            </m:sSupPr>
                            <m:e>
                              <m:r>
                                <a:rPr kumimoji="1" lang="zh-CN" altLang="en-US" sz="2400" b="0" i="0" u="none" strike="noStrike" kern="1200" cap="none" spc="0" normalizeH="0" baseline="0" noProof="0">
                                  <a:ln>
                                    <a:noFill/>
                                  </a:ln>
                                  <a:solidFill>
                                    <a:srgbClr val="40458C"/>
                                  </a:solidFill>
                                  <a:effectLst/>
                                  <a:uLnTx/>
                                  <a:uFillTx/>
                                  <a:latin typeface="Cambria Math" panose="02040503050406030204" pitchFamily="18" charset="0"/>
                                  <a:cs typeface="+mn-cs"/>
                                </a:rPr>
                                <m:t>2</m:t>
                              </m:r>
                            </m:e>
                            <m:sup>
                              <m:r>
                                <a:rPr kumimoji="1" lang="zh-CN" altLang="en-US" sz="2400" b="0" i="0" u="none" strike="noStrike" kern="1200" cap="none" spc="0" normalizeH="0" baseline="0" noProof="0">
                                  <a:ln>
                                    <a:noFill/>
                                  </a:ln>
                                  <a:solidFill>
                                    <a:srgbClr val="40458C"/>
                                  </a:solidFill>
                                  <a:effectLst/>
                                  <a:uLnTx/>
                                  <a:uFillTx/>
                                  <a:latin typeface="Cambria Math" panose="02040503050406030204" pitchFamily="18" charset="0"/>
                                  <a:cs typeface="+mn-cs"/>
                                </a:rPr>
                                <m:t>0</m:t>
                              </m:r>
                            </m:sup>
                          </m:sSup>
                          <m:r>
                            <a:rPr kumimoji="1" lang="zh-CN" altLang="en-US" sz="2400" b="0" i="0" u="none" strike="noStrike" kern="1200" cap="none" spc="0" normalizeH="0" baseline="0" noProof="0">
                              <a:ln>
                                <a:noFill/>
                              </a:ln>
                              <a:solidFill>
                                <a:srgbClr val="40458C"/>
                              </a:solidFill>
                              <a:effectLst/>
                              <a:uLnTx/>
                              <a:uFillTx/>
                              <a:latin typeface="Cambria Math" panose="02040503050406030204" pitchFamily="18" charset="0"/>
                              <a:cs typeface="+mn-cs"/>
                            </a:rPr>
                            <m:t>+</m:t>
                          </m:r>
                          <m:sSub>
                            <m:sSubPr>
                              <m:ctrlPr>
                                <a:rPr kumimoji="1" lang="zh-CN" altLang="en-US" sz="24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1" lang="zh-CN" altLang="en-US" sz="2400" b="0" i="1" u="none" strike="noStrike" kern="1200" cap="none" spc="0" normalizeH="0" baseline="0" noProof="0">
                                  <a:ln>
                                    <a:noFill/>
                                  </a:ln>
                                  <a:solidFill>
                                    <a:srgbClr val="40458C"/>
                                  </a:solidFill>
                                  <a:effectLst/>
                                  <a:uLnTx/>
                                  <a:uFillTx/>
                                  <a:latin typeface="Cambria Math" panose="02040503050406030204" pitchFamily="18" charset="0"/>
                                  <a:cs typeface="+mn-cs"/>
                                </a:rPr>
                                <m:t>𝑎</m:t>
                              </m:r>
                            </m:e>
                            <m:sub>
                              <m:r>
                                <a:rPr kumimoji="1" lang="zh-CN" altLang="en-US" sz="2400" b="0" i="0" u="none" strike="noStrike" kern="1200" cap="none" spc="0" normalizeH="0" baseline="0" noProof="0">
                                  <a:ln>
                                    <a:noFill/>
                                  </a:ln>
                                  <a:solidFill>
                                    <a:srgbClr val="40458C"/>
                                  </a:solidFill>
                                  <a:effectLst/>
                                  <a:uLnTx/>
                                  <a:uFillTx/>
                                  <a:latin typeface="Cambria Math" panose="02040503050406030204" pitchFamily="18" charset="0"/>
                                  <a:cs typeface="+mn-cs"/>
                                </a:rPr>
                                <m:t>−</m:t>
                              </m:r>
                              <m:r>
                                <a:rPr kumimoji="1" lang="zh-CN" altLang="en-US" sz="2400" b="0" i="0" u="none" strike="noStrike" kern="1200" cap="none" spc="0" normalizeH="0" baseline="0" noProof="0">
                                  <a:ln>
                                    <a:noFill/>
                                  </a:ln>
                                  <a:solidFill>
                                    <a:srgbClr val="40458C"/>
                                  </a:solidFill>
                                  <a:effectLst/>
                                  <a:uLnTx/>
                                  <a:uFillTx/>
                                  <a:latin typeface="Cambria Math" panose="02040503050406030204" pitchFamily="18" charset="0"/>
                                  <a:cs typeface="+mn-cs"/>
                                </a:rPr>
                                <m:t>1</m:t>
                              </m:r>
                            </m:sub>
                          </m:sSub>
                          <m:sSup>
                            <m:sSupPr>
                              <m:ctrlPr>
                                <a:rPr kumimoji="1" lang="zh-CN" altLang="en-US" sz="2400" b="0" i="1" u="none" strike="noStrike" kern="1200" cap="none" spc="0" normalizeH="0" baseline="0" noProof="0">
                                  <a:ln>
                                    <a:noFill/>
                                  </a:ln>
                                  <a:solidFill>
                                    <a:srgbClr val="836967"/>
                                  </a:solidFill>
                                  <a:effectLst/>
                                  <a:uLnTx/>
                                  <a:uFillTx/>
                                  <a:latin typeface="Cambria Math" panose="02040503050406030204" pitchFamily="18" charset="0"/>
                                  <a:cs typeface="+mn-cs"/>
                                </a:rPr>
                              </m:ctrlPr>
                            </m:sSupPr>
                            <m:e>
                              <m:r>
                                <a:rPr kumimoji="1" lang="zh-CN" altLang="en-US" sz="2400" b="0" i="0" u="none" strike="noStrike" kern="1200" cap="none" spc="0" normalizeH="0" baseline="0" noProof="0">
                                  <a:ln>
                                    <a:noFill/>
                                  </a:ln>
                                  <a:solidFill>
                                    <a:srgbClr val="40458C"/>
                                  </a:solidFill>
                                  <a:effectLst/>
                                  <a:uLnTx/>
                                  <a:uFillTx/>
                                  <a:latin typeface="Cambria Math" panose="02040503050406030204" pitchFamily="18" charset="0"/>
                                  <a:cs typeface="+mn-cs"/>
                                </a:rPr>
                                <m:t>2</m:t>
                              </m:r>
                            </m:e>
                            <m:sup>
                              <m:r>
                                <a:rPr kumimoji="1" lang="zh-CN" altLang="en-US" sz="2400" b="0" i="0" u="none" strike="noStrike" kern="1200" cap="none" spc="0" normalizeH="0" baseline="0" noProof="0">
                                  <a:ln>
                                    <a:noFill/>
                                  </a:ln>
                                  <a:solidFill>
                                    <a:srgbClr val="40458C"/>
                                  </a:solidFill>
                                  <a:effectLst/>
                                  <a:uLnTx/>
                                  <a:uFillTx/>
                                  <a:latin typeface="Cambria Math" panose="02040503050406030204" pitchFamily="18" charset="0"/>
                                  <a:cs typeface="+mn-cs"/>
                                </a:rPr>
                                <m:t>−</m:t>
                              </m:r>
                              <m:r>
                                <a:rPr kumimoji="1" lang="zh-CN" altLang="en-US" sz="2400" b="0" i="0" u="none" strike="noStrike" kern="1200" cap="none" spc="0" normalizeH="0" baseline="0" noProof="0">
                                  <a:ln>
                                    <a:noFill/>
                                  </a:ln>
                                  <a:solidFill>
                                    <a:srgbClr val="40458C"/>
                                  </a:solidFill>
                                  <a:effectLst/>
                                  <a:uLnTx/>
                                  <a:uFillTx/>
                                  <a:latin typeface="Cambria Math" panose="02040503050406030204" pitchFamily="18" charset="0"/>
                                  <a:cs typeface="+mn-cs"/>
                                </a:rPr>
                                <m:t>1</m:t>
                              </m:r>
                            </m:sup>
                          </m:sSup>
                          <m:r>
                            <a:rPr kumimoji="1" lang="zh-CN" altLang="en-US" sz="2400" b="0" i="0" u="none" strike="noStrike" kern="1200" cap="none" spc="0" normalizeH="0" baseline="0" noProof="0">
                              <a:ln>
                                <a:noFill/>
                              </a:ln>
                              <a:solidFill>
                                <a:srgbClr val="40458C"/>
                              </a:solidFill>
                              <a:effectLst/>
                              <a:uLnTx/>
                              <a:uFillTx/>
                              <a:latin typeface="Cambria Math" panose="02040503050406030204" pitchFamily="18" charset="0"/>
                              <a:cs typeface="+mn-cs"/>
                            </a:rPr>
                            <m:t>+⋯+</m:t>
                          </m:r>
                          <m:sSub>
                            <m:sSubPr>
                              <m:ctrlPr>
                                <a:rPr kumimoji="1" lang="zh-CN" altLang="en-US" sz="24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1" lang="zh-CN" altLang="en-US" sz="2400" b="0" i="1" u="none" strike="noStrike" kern="1200" cap="none" spc="0" normalizeH="0" baseline="0" noProof="0">
                                  <a:ln>
                                    <a:noFill/>
                                  </a:ln>
                                  <a:solidFill>
                                    <a:srgbClr val="40458C"/>
                                  </a:solidFill>
                                  <a:effectLst/>
                                  <a:uLnTx/>
                                  <a:uFillTx/>
                                  <a:latin typeface="Cambria Math" panose="02040503050406030204" pitchFamily="18" charset="0"/>
                                  <a:cs typeface="+mn-cs"/>
                                </a:rPr>
                                <m:t>𝑎</m:t>
                              </m:r>
                            </m:e>
                            <m:sub>
                              <m:r>
                                <a:rPr kumimoji="1" lang="zh-CN" altLang="en-US" sz="2400" b="0" i="0" u="none" strike="noStrike" kern="1200" cap="none" spc="0" normalizeH="0" baseline="0" noProof="0">
                                  <a:ln>
                                    <a:noFill/>
                                  </a:ln>
                                  <a:solidFill>
                                    <a:srgbClr val="40458C"/>
                                  </a:solidFill>
                                  <a:effectLst/>
                                  <a:uLnTx/>
                                  <a:uFillTx/>
                                  <a:latin typeface="Cambria Math" panose="02040503050406030204" pitchFamily="18" charset="0"/>
                                  <a:cs typeface="+mn-cs"/>
                                </a:rPr>
                                <m:t>−</m:t>
                              </m:r>
                              <m:r>
                                <a:rPr kumimoji="1" lang="zh-CN" altLang="en-US" sz="2400" b="0" i="1" u="none" strike="noStrike" kern="1200" cap="none" spc="0" normalizeH="0" baseline="0" noProof="0">
                                  <a:ln>
                                    <a:noFill/>
                                  </a:ln>
                                  <a:solidFill>
                                    <a:srgbClr val="40458C"/>
                                  </a:solidFill>
                                  <a:effectLst/>
                                  <a:uLnTx/>
                                  <a:uFillTx/>
                                  <a:latin typeface="Cambria Math" panose="02040503050406030204" pitchFamily="18" charset="0"/>
                                  <a:cs typeface="+mn-cs"/>
                                </a:rPr>
                                <m:t>𝑚</m:t>
                              </m:r>
                            </m:sub>
                          </m:sSub>
                          <m:sSup>
                            <m:sSupPr>
                              <m:ctrlPr>
                                <a:rPr kumimoji="1" lang="zh-CN" altLang="en-US" sz="2400" b="0" i="1" u="none" strike="noStrike" kern="1200" cap="none" spc="0" normalizeH="0" baseline="0" noProof="0">
                                  <a:ln>
                                    <a:noFill/>
                                  </a:ln>
                                  <a:solidFill>
                                    <a:srgbClr val="836967"/>
                                  </a:solidFill>
                                  <a:effectLst/>
                                  <a:uLnTx/>
                                  <a:uFillTx/>
                                  <a:latin typeface="Cambria Math" panose="02040503050406030204" pitchFamily="18" charset="0"/>
                                  <a:cs typeface="+mn-cs"/>
                                </a:rPr>
                              </m:ctrlPr>
                            </m:sSupPr>
                            <m:e>
                              <m:r>
                                <a:rPr kumimoji="1" lang="zh-CN" altLang="en-US" sz="2400" b="0" i="0" u="none" strike="noStrike" kern="1200" cap="none" spc="0" normalizeH="0" baseline="0" noProof="0">
                                  <a:ln>
                                    <a:noFill/>
                                  </a:ln>
                                  <a:solidFill>
                                    <a:srgbClr val="40458C"/>
                                  </a:solidFill>
                                  <a:effectLst/>
                                  <a:uLnTx/>
                                  <a:uFillTx/>
                                  <a:latin typeface="Cambria Math" panose="02040503050406030204" pitchFamily="18" charset="0"/>
                                  <a:cs typeface="+mn-cs"/>
                                </a:rPr>
                                <m:t>2</m:t>
                              </m:r>
                            </m:e>
                            <m:sup>
                              <m:r>
                                <a:rPr kumimoji="1" lang="zh-CN" altLang="en-US" sz="2400" b="0" i="0" u="none" strike="noStrike" kern="1200" cap="none" spc="0" normalizeH="0" baseline="0" noProof="0">
                                  <a:ln>
                                    <a:noFill/>
                                  </a:ln>
                                  <a:solidFill>
                                    <a:srgbClr val="40458C"/>
                                  </a:solidFill>
                                  <a:effectLst/>
                                  <a:uLnTx/>
                                  <a:uFillTx/>
                                  <a:latin typeface="Cambria Math" panose="02040503050406030204" pitchFamily="18" charset="0"/>
                                  <a:cs typeface="+mn-cs"/>
                                </a:rPr>
                                <m:t>−</m:t>
                              </m:r>
                              <m:r>
                                <a:rPr kumimoji="1" lang="zh-CN" altLang="en-US" sz="2400" b="0" i="1" u="none" strike="noStrike" kern="1200" cap="none" spc="0" normalizeH="0" baseline="0" noProof="0">
                                  <a:ln>
                                    <a:noFill/>
                                  </a:ln>
                                  <a:solidFill>
                                    <a:srgbClr val="40458C"/>
                                  </a:solidFill>
                                  <a:effectLst/>
                                  <a:uLnTx/>
                                  <a:uFillTx/>
                                  <a:latin typeface="Cambria Math" panose="02040503050406030204" pitchFamily="18" charset="0"/>
                                  <a:cs typeface="+mn-cs"/>
                                </a:rPr>
                                <m:t>𝑚</m:t>
                              </m:r>
                            </m:sup>
                          </m:sSup>
                          <m:r>
                            <a:rPr kumimoji="1" lang="zh-CN" altLang="en-US" sz="2400" b="0" i="0" u="none" strike="noStrike" kern="1200" cap="none" spc="0" normalizeH="0" baseline="0" noProof="0">
                              <a:ln>
                                <a:noFill/>
                              </a:ln>
                              <a:solidFill>
                                <a:srgbClr val="40458C"/>
                              </a:solidFill>
                              <a:effectLst/>
                              <a:uLnTx/>
                              <a:uFillTx/>
                              <a:latin typeface="Cambria Math" panose="02040503050406030204" pitchFamily="18" charset="0"/>
                              <a:cs typeface="+mn-cs"/>
                            </a:rPr>
                            <m:t>+⋯</m:t>
                          </m:r>
                        </m:e>
                      </m:d>
                    </m:oMath>
                  </m:oMathPara>
                </a14:m>
                <a:endParaRPr kumimoji="1" lang="zh-CN" altLang="en-US" sz="2400" b="0" i="1" u="none" strike="noStrike" kern="1200" cap="none" spc="0" normalizeH="0" baseline="0" noProof="0" dirty="0">
                  <a:ln>
                    <a:noFill/>
                  </a:ln>
                  <a:solidFill>
                    <a:srgbClr val="40458C"/>
                  </a:solidFill>
                  <a:effectLst/>
                  <a:uLnTx/>
                  <a:uFillTx/>
                  <a:latin typeface="Tahoma" panose="020B0604030504040204" pitchFamily="2" charset="0"/>
                  <a:ea typeface="宋体" panose="02010600030101010101" pitchFamily="2" charset="-122"/>
                  <a:cs typeface="+mn-cs"/>
                </a:endParaRPr>
              </a:p>
            </p:txBody>
          </p:sp>
        </mc:Choice>
        <mc:Fallback>
          <p:sp>
            <p:nvSpPr>
              <p:cNvPr id="8" name="文本框 7"/>
              <p:cNvSpPr txBox="1">
                <a:spLocks noRot="1" noChangeAspect="1" noMove="1" noResize="1" noEditPoints="1" noAdjustHandles="1" noChangeArrowheads="1" noChangeShapeType="1" noTextEdit="1"/>
              </p:cNvSpPr>
              <p:nvPr/>
            </p:nvSpPr>
            <p:spPr>
              <a:xfrm>
                <a:off x="107504" y="1615344"/>
                <a:ext cx="8496944" cy="509178"/>
              </a:xfrm>
              <a:prstGeom prst="rect">
                <a:avLst/>
              </a:prstGeom>
              <a:blipFill rotWithShape="1">
                <a:blip r:embed="rId1"/>
                <a:stretch>
                  <a:fillRect l="-2" t="-106" r="2" b="88"/>
                </a:stretch>
              </a:blipFill>
            </p:spPr>
            <p:txBody>
              <a:bodyPr/>
              <a:lstStyle/>
              <a:p>
                <a:r>
                  <a:rPr lang="zh-CN" altLang="en-US">
                    <a:noFill/>
                  </a:rPr>
                  <a:t> </a:t>
                </a:r>
              </a:p>
            </p:txBody>
          </p:sp>
        </mc:Fallback>
      </mc:AlternateContent>
      <p:sp>
        <p:nvSpPr>
          <p:cNvPr id="11" name="Rectangle 3"/>
          <p:cNvSpPr>
            <a:spLocks noChangeArrowheads="1"/>
          </p:cNvSpPr>
          <p:nvPr/>
        </p:nvSpPr>
        <p:spPr bwMode="auto">
          <a:xfrm>
            <a:off x="637489" y="2329716"/>
            <a:ext cx="760982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30000"/>
              </a:spcBef>
              <a:spcAft>
                <a:spcPct val="0"/>
              </a:spcAft>
              <a:buClrTx/>
              <a:buSzTx/>
              <a:buFontTx/>
              <a:buNone/>
              <a:defRPr/>
            </a:pP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1.25 = 1.01B</a:t>
            </a: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a:t>
            </a:r>
            <a:endPar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026"/>
          <p:cNvSpPr txBox="1">
            <a:spLocks noChangeArrowheads="1"/>
          </p:cNvSpPr>
          <p:nvPr/>
        </p:nvSpPr>
        <p:spPr bwMode="auto">
          <a:xfrm>
            <a:off x="611188" y="332656"/>
            <a:ext cx="56769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000" i="1">
                <a:solidFill>
                  <a:schemeClr val="tx1"/>
                </a:solidFill>
                <a:latin typeface="Tahoma" panose="020B0604030504040204" pitchFamily="2" charset="0"/>
                <a:ea typeface="宋体" panose="02010600030101010101" pitchFamily="2" charset="-122"/>
              </a:defRPr>
            </a:lvl1pPr>
            <a:lvl2pPr marL="742950" indent="-285750" eaLnBrk="0" hangingPunct="0">
              <a:defRPr kumimoji="1" sz="2000" i="1">
                <a:solidFill>
                  <a:schemeClr val="tx1"/>
                </a:solidFill>
                <a:latin typeface="Tahoma" panose="020B0604030504040204" pitchFamily="2" charset="0"/>
                <a:ea typeface="宋体" panose="02010600030101010101" pitchFamily="2" charset="-122"/>
              </a:defRPr>
            </a:lvl2pPr>
            <a:lvl3pPr marL="1143000" indent="-228600" eaLnBrk="0" hangingPunct="0">
              <a:defRPr kumimoji="1" sz="2000" i="1">
                <a:solidFill>
                  <a:schemeClr val="tx1"/>
                </a:solidFill>
                <a:latin typeface="Tahoma" panose="020B0604030504040204" pitchFamily="2" charset="0"/>
                <a:ea typeface="宋体" panose="02010600030101010101" pitchFamily="2" charset="-122"/>
              </a:defRPr>
            </a:lvl3pPr>
            <a:lvl4pPr marL="1600200" indent="-228600" eaLnBrk="0" hangingPunct="0">
              <a:defRPr kumimoji="1" sz="2000" i="1">
                <a:solidFill>
                  <a:schemeClr val="tx1"/>
                </a:solidFill>
                <a:latin typeface="Tahoma" panose="020B0604030504040204" pitchFamily="2" charset="0"/>
                <a:ea typeface="宋体" panose="02010600030101010101" pitchFamily="2" charset="-122"/>
              </a:defRPr>
            </a:lvl4pPr>
            <a:lvl5pPr marL="2057400" indent="-228600" eaLnBrk="0" hangingPunct="0">
              <a:defRPr kumimoji="1" sz="2000" i="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kumimoji="1" sz="2000" i="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kumimoji="1" sz="2000" i="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kumimoji="1" sz="2000" i="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kumimoji="1" sz="2000" i="1">
                <a:solidFill>
                  <a:schemeClr val="tx1"/>
                </a:solidFill>
                <a:latin typeface="Tahoma" panose="020B0604030504040204" pitchFamily="2"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1200" cap="none" spc="0" normalizeH="0" baseline="0" noProof="0" dirty="0">
                <a:ln>
                  <a:noFill/>
                </a:ln>
                <a:solidFill>
                  <a:srgbClr val="FFFFFF"/>
                </a:solidFill>
                <a:effectLst/>
                <a:uLnTx/>
                <a:uFillTx/>
                <a:latin typeface="华文新魏" panose="02010800040101010101" pitchFamily="2" charset="-122"/>
                <a:ea typeface="华文新魏" panose="02010800040101010101" pitchFamily="2" charset="-122"/>
                <a:cs typeface="+mn-cs"/>
              </a:rPr>
              <a:t>浮点数据在机内的表示形式</a:t>
            </a:r>
            <a:endParaRPr kumimoji="1" lang="zh-CN" altLang="en-US" sz="3600" b="1" i="0" u="none" strike="noStrike" kern="1200" cap="none" spc="0" normalizeH="0" baseline="0" noProof="0" dirty="0">
              <a:ln>
                <a:noFill/>
              </a:ln>
              <a:solidFill>
                <a:srgbClr val="FFFFFF"/>
              </a:solidFill>
              <a:effectLst/>
              <a:uLnTx/>
              <a:uFillTx/>
              <a:latin typeface="华文新魏" panose="02010800040101010101" pitchFamily="2" charset="-122"/>
              <a:ea typeface="华文新魏" panose="02010800040101010101" pitchFamily="2" charset="-122"/>
              <a:cs typeface="+mn-cs"/>
            </a:endParaRPr>
          </a:p>
        </p:txBody>
      </p:sp>
      <p:pic>
        <p:nvPicPr>
          <p:cNvPr id="3" name="图片 2"/>
          <p:cNvPicPr>
            <a:picLocks noChangeAspect="1"/>
          </p:cNvPicPr>
          <p:nvPr/>
        </p:nvPicPr>
        <p:blipFill>
          <a:blip r:embed="rId1"/>
          <a:stretch>
            <a:fillRect/>
          </a:stretch>
        </p:blipFill>
        <p:spPr>
          <a:xfrm>
            <a:off x="467544" y="1628800"/>
            <a:ext cx="6198056" cy="936104"/>
          </a:xfrm>
          <a:prstGeom prst="rect">
            <a:avLst/>
          </a:prstGeom>
        </p:spPr>
      </p:pic>
      <p:sp>
        <p:nvSpPr>
          <p:cNvPr id="10" name="文本框 9"/>
          <p:cNvSpPr txBox="1"/>
          <p:nvPr/>
        </p:nvSpPr>
        <p:spPr>
          <a:xfrm>
            <a:off x="6804248" y="1844824"/>
            <a:ext cx="2232248" cy="83099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40458C"/>
                </a:solidFill>
                <a:effectLst/>
                <a:uLnTx/>
                <a:uFillTx/>
                <a:latin typeface="Tahoma" panose="020B0604030504040204" pitchFamily="2" charset="0"/>
                <a:ea typeface="宋体" panose="02010600030101010101" pitchFamily="2" charset="-122"/>
                <a:cs typeface="+mn-cs"/>
              </a:rPr>
              <a:t>单精度浮点数</a:t>
            </a:r>
            <a:endParaRPr kumimoji="1" lang="en-US" altLang="zh-CN" sz="2400" b="1" i="0" u="none" strike="noStrike" kern="1200" cap="none" spc="0" normalizeH="0" baseline="0" noProof="0" dirty="0">
              <a:ln>
                <a:noFill/>
              </a:ln>
              <a:solidFill>
                <a:srgbClr val="40458C"/>
              </a:solidFill>
              <a:effectLst/>
              <a:uLnTx/>
              <a:uFillTx/>
              <a:latin typeface="Tahoma" panose="020B0604030504040204" pitchFamily="2"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rgbClr val="40458C"/>
                </a:solidFill>
                <a:effectLst/>
                <a:uLnTx/>
                <a:uFillTx/>
                <a:latin typeface="Tahoma" panose="020B0604030504040204" pitchFamily="2" charset="0"/>
                <a:ea typeface="宋体" panose="02010600030101010101" pitchFamily="2" charset="-122"/>
                <a:cs typeface="+mn-cs"/>
              </a:rPr>
              <a:t>float</a:t>
            </a:r>
            <a:endParaRPr kumimoji="1" lang="zh-CN" altLang="en-US" sz="2400" b="1" i="0" u="none" strike="noStrike" kern="1200" cap="none" spc="0" normalizeH="0" baseline="0" noProof="0" dirty="0">
              <a:ln>
                <a:noFill/>
              </a:ln>
              <a:solidFill>
                <a:srgbClr val="40458C"/>
              </a:solidFill>
              <a:effectLst/>
              <a:uLnTx/>
              <a:uFillTx/>
              <a:latin typeface="Tahoma" panose="020B0604030504040204" pitchFamily="2" charset="0"/>
              <a:ea typeface="宋体" panose="02010600030101010101" pitchFamily="2" charset="-122"/>
              <a:cs typeface="+mn-cs"/>
            </a:endParaRPr>
          </a:p>
        </p:txBody>
      </p:sp>
      <p:sp>
        <p:nvSpPr>
          <p:cNvPr id="13" name="文本框 12"/>
          <p:cNvSpPr txBox="1"/>
          <p:nvPr/>
        </p:nvSpPr>
        <p:spPr>
          <a:xfrm>
            <a:off x="683568" y="2780928"/>
            <a:ext cx="8003312" cy="181588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符号位：</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0</a:t>
            </a: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表示正数，</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1</a:t>
            </a: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表示负数</a:t>
            </a:r>
            <a:endPar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指  数：采用“移码”来表示。单精度移 </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7F</a:t>
            </a:r>
            <a:endPar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     -126D -&gt;  00000001B</a:t>
            </a:r>
            <a:endPar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      127D -&gt;  11111110B</a:t>
            </a:r>
            <a:endPar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p:txBody>
      </p:sp>
      <p:sp>
        <p:nvSpPr>
          <p:cNvPr id="14" name="Rectangle 3"/>
          <p:cNvSpPr>
            <a:spLocks noChangeArrowheads="1"/>
          </p:cNvSpPr>
          <p:nvPr/>
        </p:nvSpPr>
        <p:spPr bwMode="auto">
          <a:xfrm>
            <a:off x="767089" y="4709699"/>
            <a:ext cx="7609822" cy="1643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30000"/>
              </a:spcBef>
              <a:spcAft>
                <a:spcPct val="0"/>
              </a:spcAft>
              <a:buClrTx/>
              <a:buSzTx/>
              <a:buFontTx/>
              <a:buNone/>
              <a:defRPr/>
            </a:pP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1.25 = 1.01B = 1.01*2</a:t>
            </a:r>
            <a:r>
              <a:rPr kumimoji="1" lang="en-US" altLang="zh-CN" sz="2800" b="1" i="0" u="none" strike="noStrike" kern="1200" cap="none" spc="0" normalizeH="0" baseline="30000" noProof="0" dirty="0">
                <a:ln>
                  <a:noFill/>
                </a:ln>
                <a:solidFill>
                  <a:srgbClr val="40458C"/>
                </a:solidFill>
                <a:effectLst/>
                <a:uLnTx/>
                <a:uFillTx/>
                <a:latin typeface="宋体" panose="02010600030101010101" pitchFamily="2" charset="-122"/>
                <a:ea typeface="宋体" panose="02010600030101010101" pitchFamily="2" charset="-122"/>
                <a:cs typeface="+mn-cs"/>
              </a:rPr>
              <a:t>0</a:t>
            </a: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a:t>
            </a:r>
            <a:endPar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lang="en-US" altLang="zh-CN" sz="2800" b="1" dirty="0">
                <a:solidFill>
                  <a:srgbClr val="40458C"/>
                </a:solidFill>
                <a:latin typeface="宋体" panose="02010600030101010101" pitchFamily="2" charset="-122"/>
                <a:ea typeface="宋体" panose="02010600030101010101" pitchFamily="2" charset="-122"/>
              </a:rPr>
              <a:t>  0 0111 1111  010 00000000000000000000 B</a:t>
            </a:r>
            <a:endParaRPr lang="en-US" altLang="zh-CN" sz="2800" b="1" dirty="0">
              <a:solidFill>
                <a:srgbClr val="40458C"/>
              </a:solidFill>
              <a:latin typeface="宋体" panose="02010600030101010101" pitchFamily="2" charset="-122"/>
              <a:ea typeface="宋体" panose="02010600030101010101" pitchFamily="2" charset="-122"/>
            </a:endParaRPr>
          </a:p>
          <a:p>
            <a:pPr>
              <a:spcBef>
                <a:spcPct val="30000"/>
              </a:spcBef>
            </a:pP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对应的</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4</a:t>
            </a: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个字节内容为：</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 3f a0 00 00</a:t>
            </a:r>
            <a:endPar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026"/>
          <p:cNvSpPr txBox="1">
            <a:spLocks noChangeArrowheads="1"/>
          </p:cNvSpPr>
          <p:nvPr/>
        </p:nvSpPr>
        <p:spPr bwMode="auto">
          <a:xfrm>
            <a:off x="611188" y="332656"/>
            <a:ext cx="56769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000" i="1">
                <a:solidFill>
                  <a:schemeClr val="tx1"/>
                </a:solidFill>
                <a:latin typeface="Tahoma" panose="020B0604030504040204" pitchFamily="2" charset="0"/>
                <a:ea typeface="宋体" panose="02010600030101010101" pitchFamily="2" charset="-122"/>
              </a:defRPr>
            </a:lvl1pPr>
            <a:lvl2pPr marL="742950" indent="-285750" eaLnBrk="0" hangingPunct="0">
              <a:defRPr kumimoji="1" sz="2000" i="1">
                <a:solidFill>
                  <a:schemeClr val="tx1"/>
                </a:solidFill>
                <a:latin typeface="Tahoma" panose="020B0604030504040204" pitchFamily="2" charset="0"/>
                <a:ea typeface="宋体" panose="02010600030101010101" pitchFamily="2" charset="-122"/>
              </a:defRPr>
            </a:lvl2pPr>
            <a:lvl3pPr marL="1143000" indent="-228600" eaLnBrk="0" hangingPunct="0">
              <a:defRPr kumimoji="1" sz="2000" i="1">
                <a:solidFill>
                  <a:schemeClr val="tx1"/>
                </a:solidFill>
                <a:latin typeface="Tahoma" panose="020B0604030504040204" pitchFamily="2" charset="0"/>
                <a:ea typeface="宋体" panose="02010600030101010101" pitchFamily="2" charset="-122"/>
              </a:defRPr>
            </a:lvl3pPr>
            <a:lvl4pPr marL="1600200" indent="-228600" eaLnBrk="0" hangingPunct="0">
              <a:defRPr kumimoji="1" sz="2000" i="1">
                <a:solidFill>
                  <a:schemeClr val="tx1"/>
                </a:solidFill>
                <a:latin typeface="Tahoma" panose="020B0604030504040204" pitchFamily="2" charset="0"/>
                <a:ea typeface="宋体" panose="02010600030101010101" pitchFamily="2" charset="-122"/>
              </a:defRPr>
            </a:lvl4pPr>
            <a:lvl5pPr marL="2057400" indent="-228600" eaLnBrk="0" hangingPunct="0">
              <a:defRPr kumimoji="1" sz="2000" i="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kumimoji="1" sz="2000" i="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kumimoji="1" sz="2000" i="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kumimoji="1" sz="2000" i="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kumimoji="1" sz="2000" i="1">
                <a:solidFill>
                  <a:schemeClr val="tx1"/>
                </a:solidFill>
                <a:latin typeface="Tahoma" panose="020B0604030504040204" pitchFamily="2"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1200" cap="none" spc="0" normalizeH="0" baseline="0" noProof="0" dirty="0">
                <a:ln>
                  <a:noFill/>
                </a:ln>
                <a:solidFill>
                  <a:srgbClr val="FFFFFF"/>
                </a:solidFill>
                <a:effectLst/>
                <a:uLnTx/>
                <a:uFillTx/>
                <a:latin typeface="华文新魏" panose="02010800040101010101" pitchFamily="2" charset="-122"/>
                <a:ea typeface="华文新魏" panose="02010800040101010101" pitchFamily="2" charset="-122"/>
                <a:cs typeface="+mn-cs"/>
              </a:rPr>
              <a:t>浮点数据在机内的表示形式</a:t>
            </a:r>
            <a:endParaRPr kumimoji="1" lang="zh-CN" altLang="en-US" sz="3600" b="1" i="0" u="none" strike="noStrike" kern="1200" cap="none" spc="0" normalizeH="0" baseline="0" noProof="0" dirty="0">
              <a:ln>
                <a:noFill/>
              </a:ln>
              <a:solidFill>
                <a:srgbClr val="FFFFFF"/>
              </a:solidFill>
              <a:effectLst/>
              <a:uLnTx/>
              <a:uFillTx/>
              <a:latin typeface="华文新魏" panose="02010800040101010101" pitchFamily="2" charset="-122"/>
              <a:ea typeface="华文新魏" panose="02010800040101010101" pitchFamily="2" charset="-122"/>
              <a:cs typeface="+mn-cs"/>
            </a:endParaRPr>
          </a:p>
        </p:txBody>
      </p:sp>
      <p:pic>
        <p:nvPicPr>
          <p:cNvPr id="5" name="图片 4"/>
          <p:cNvPicPr>
            <a:picLocks noChangeAspect="1"/>
          </p:cNvPicPr>
          <p:nvPr/>
        </p:nvPicPr>
        <p:blipFill>
          <a:blip r:embed="rId1"/>
          <a:stretch>
            <a:fillRect/>
          </a:stretch>
        </p:blipFill>
        <p:spPr>
          <a:xfrm>
            <a:off x="640841" y="1484784"/>
            <a:ext cx="5974041" cy="936103"/>
          </a:xfrm>
          <a:prstGeom prst="rect">
            <a:avLst/>
          </a:prstGeom>
        </p:spPr>
      </p:pic>
      <p:sp>
        <p:nvSpPr>
          <p:cNvPr id="11" name="文本框 10"/>
          <p:cNvSpPr txBox="1"/>
          <p:nvPr/>
        </p:nvSpPr>
        <p:spPr>
          <a:xfrm>
            <a:off x="6590647" y="1744014"/>
            <a:ext cx="2232248" cy="83099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40458C"/>
                </a:solidFill>
                <a:effectLst/>
                <a:uLnTx/>
                <a:uFillTx/>
                <a:latin typeface="Tahoma" panose="020B0604030504040204" pitchFamily="2" charset="0"/>
                <a:ea typeface="宋体" panose="02010600030101010101" pitchFamily="2" charset="-122"/>
                <a:cs typeface="+mn-cs"/>
              </a:rPr>
              <a:t>双精度浮点数</a:t>
            </a:r>
            <a:endParaRPr kumimoji="1" lang="en-US" altLang="zh-CN" sz="2400" b="1" i="0" u="none" strike="noStrike" kern="1200" cap="none" spc="0" normalizeH="0" baseline="0" noProof="0" dirty="0">
              <a:ln>
                <a:noFill/>
              </a:ln>
              <a:solidFill>
                <a:srgbClr val="40458C"/>
              </a:solidFill>
              <a:effectLst/>
              <a:uLnTx/>
              <a:uFillTx/>
              <a:latin typeface="Tahoma" panose="020B0604030504040204" pitchFamily="2"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rgbClr val="40458C"/>
                </a:solidFill>
                <a:effectLst/>
                <a:uLnTx/>
                <a:uFillTx/>
                <a:latin typeface="Tahoma" panose="020B0604030504040204" pitchFamily="2" charset="0"/>
                <a:ea typeface="宋体" panose="02010600030101010101" pitchFamily="2" charset="-122"/>
                <a:cs typeface="+mn-cs"/>
              </a:rPr>
              <a:t>double</a:t>
            </a:r>
            <a:endParaRPr kumimoji="1" lang="zh-CN" altLang="en-US" sz="2400" b="1" i="0" u="none" strike="noStrike" kern="1200" cap="none" spc="0" normalizeH="0" baseline="0" noProof="0" dirty="0">
              <a:ln>
                <a:noFill/>
              </a:ln>
              <a:solidFill>
                <a:srgbClr val="40458C"/>
              </a:solidFill>
              <a:effectLst/>
              <a:uLnTx/>
              <a:uFillTx/>
              <a:latin typeface="Tahoma" panose="020B0604030504040204" pitchFamily="2" charset="0"/>
              <a:ea typeface="宋体" panose="02010600030101010101" pitchFamily="2" charset="-122"/>
              <a:cs typeface="+mn-cs"/>
            </a:endParaRPr>
          </a:p>
        </p:txBody>
      </p:sp>
      <p:sp>
        <p:nvSpPr>
          <p:cNvPr id="13" name="文本框 12"/>
          <p:cNvSpPr txBox="1"/>
          <p:nvPr/>
        </p:nvSpPr>
        <p:spPr>
          <a:xfrm>
            <a:off x="755576" y="2650712"/>
            <a:ext cx="8003312" cy="181588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符号位：</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0</a:t>
            </a: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表示正数，</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1</a:t>
            </a: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表示负数</a:t>
            </a:r>
            <a:endPar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指  数：采用“移码”来表示。</a:t>
            </a:r>
            <a:r>
              <a:rPr lang="zh-CN" altLang="en-US" sz="2800" b="1" dirty="0">
                <a:solidFill>
                  <a:srgbClr val="40458C"/>
                </a:solidFill>
                <a:latin typeface="宋体" panose="02010600030101010101" pitchFamily="2" charset="-122"/>
                <a:ea typeface="宋体" panose="02010600030101010101" pitchFamily="2" charset="-122"/>
              </a:rPr>
              <a:t>双</a:t>
            </a: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精度移 </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3FF</a:t>
            </a:r>
            <a:endPar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     -1022D -&gt;  000 0000 0001B</a:t>
            </a:r>
            <a:endPar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      1023D -&gt;  111 1111 1110B</a:t>
            </a:r>
            <a:endPar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p:txBody>
      </p:sp>
      <p:sp>
        <p:nvSpPr>
          <p:cNvPr id="14" name="Rectangle 3"/>
          <p:cNvSpPr>
            <a:spLocks noChangeArrowheads="1"/>
          </p:cNvSpPr>
          <p:nvPr/>
        </p:nvSpPr>
        <p:spPr bwMode="auto">
          <a:xfrm>
            <a:off x="473300" y="4653136"/>
            <a:ext cx="8197399" cy="1643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altLang="zh-CN" sz="2800" b="1" dirty="0">
                <a:solidFill>
                  <a:srgbClr val="40458C"/>
                </a:solidFill>
                <a:latin typeface="宋体" panose="02010600030101010101" pitchFamily="2" charset="-122"/>
                <a:ea typeface="宋体" panose="02010600030101010101" pitchFamily="2" charset="-122"/>
              </a:rPr>
              <a:t>double</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  </a:t>
            </a:r>
            <a:r>
              <a:rPr lang="en-US" altLang="zh-CN" sz="2800" b="1" dirty="0">
                <a:solidFill>
                  <a:srgbClr val="40458C"/>
                </a:solidFill>
                <a:latin typeface="宋体" panose="02010600030101010101" pitchFamily="2" charset="-122"/>
                <a:ea typeface="宋体" panose="02010600030101010101" pitchFamily="2" charset="-122"/>
              </a:rPr>
              <a:t>d</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1=1.25</a:t>
            </a: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a:t>
            </a:r>
            <a:endPar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lang="en-US" altLang="zh-CN" sz="2800" b="1" dirty="0">
                <a:solidFill>
                  <a:srgbClr val="40458C"/>
                </a:solidFill>
                <a:latin typeface="宋体" panose="02010600030101010101" pitchFamily="2" charset="-122"/>
                <a:ea typeface="宋体" panose="02010600030101010101" pitchFamily="2" charset="-122"/>
              </a:rPr>
              <a:t>0 011 1111 1111  0100 0000 ……</a:t>
            </a:r>
            <a:endPar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lang="zh-CN" altLang="en-US" sz="2800" b="1" dirty="0">
                <a:solidFill>
                  <a:srgbClr val="40458C"/>
                </a:solidFill>
                <a:latin typeface="宋体" panose="02010600030101010101" pitchFamily="2" charset="-122"/>
                <a:ea typeface="宋体" panose="02010600030101010101" pitchFamily="2" charset="-122"/>
              </a:rPr>
              <a:t>对应的</a:t>
            </a:r>
            <a:r>
              <a:rPr lang="en-US" altLang="zh-CN" sz="2800" b="1" dirty="0">
                <a:solidFill>
                  <a:srgbClr val="40458C"/>
                </a:solidFill>
                <a:latin typeface="宋体" panose="02010600030101010101" pitchFamily="2" charset="-122"/>
                <a:ea typeface="宋体" panose="02010600030101010101" pitchFamily="2" charset="-122"/>
              </a:rPr>
              <a:t>8</a:t>
            </a:r>
            <a:r>
              <a:rPr lang="zh-CN" altLang="en-US" sz="2800" b="1" dirty="0">
                <a:solidFill>
                  <a:srgbClr val="40458C"/>
                </a:solidFill>
                <a:latin typeface="宋体" panose="02010600030101010101" pitchFamily="2" charset="-122"/>
                <a:ea typeface="宋体" panose="02010600030101010101" pitchFamily="2" charset="-122"/>
              </a:rPr>
              <a:t>个字节内容为：</a:t>
            </a:r>
            <a:r>
              <a:rPr lang="en-US" altLang="zh-CN" sz="2800" b="1" dirty="0">
                <a:solidFill>
                  <a:srgbClr val="40458C"/>
                </a:solidFill>
                <a:latin typeface="宋体" panose="02010600030101010101" pitchFamily="2" charset="-122"/>
                <a:ea typeface="宋体" panose="02010600030101010101" pitchFamily="2" charset="-122"/>
              </a:rPr>
              <a:t>3f f4 00 00 00 00 00 00</a:t>
            </a:r>
            <a:endPar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2"/>
          <p:cNvSpPr>
            <a:spLocks noGrp="1"/>
          </p:cNvSpPr>
          <p:nvPr/>
        </p:nvSpPr>
        <p:spPr>
          <a:xfrm>
            <a:off x="457200" y="98425"/>
            <a:ext cx="8229600" cy="725170"/>
          </a:xfrm>
          <a:prstGeom prst="rect">
            <a:avLst/>
          </a:prstGeom>
          <a:noFill/>
          <a:ln w="9525">
            <a:noFill/>
          </a:ln>
        </p:spPr>
        <p:txBody>
          <a:bodyPr vert="horz" wrap="square" lIns="91440" tIns="45720" rIns="91440" bIns="45720" anchor="ctr" anchorCtr="0"/>
          <a:lst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a:lstStyle>
          <a:p>
            <a:pPr algn="ctr">
              <a:buClrTx/>
              <a:buSzTx/>
              <a:buFont typeface="Arial" panose="020B0604020202020204" pitchFamily="34" charset="0"/>
            </a:pPr>
            <a:r>
              <a:rPr lang="zh-CN" altLang="en-US" sz="4000" b="1" dirty="0">
                <a:solidFill>
                  <a:schemeClr val="bg1"/>
                </a:solidFill>
                <a:latin typeface="华文新魏" panose="02010800040101010101" pitchFamily="2" charset="-122"/>
                <a:ea typeface="华文新魏" panose="02010800040101010101" pitchFamily="2" charset="-122"/>
                <a:cs typeface="+mn-cs"/>
              </a:rPr>
              <a:t>主要内容</a:t>
            </a:r>
            <a:endParaRPr lang="zh-CN" altLang="en-US" sz="4000" b="1" dirty="0">
              <a:solidFill>
                <a:schemeClr val="bg1"/>
              </a:solidFill>
              <a:latin typeface="华文新魏" panose="02010800040101010101" pitchFamily="2" charset="-122"/>
              <a:ea typeface="华文新魏" panose="02010800040101010101" pitchFamily="2" charset="-122"/>
              <a:cs typeface="+mn-cs"/>
            </a:endParaRPr>
          </a:p>
        </p:txBody>
      </p:sp>
      <p:sp>
        <p:nvSpPr>
          <p:cNvPr id="4099" name="Rectangle 3"/>
          <p:cNvSpPr>
            <a:spLocks noGrp="1"/>
          </p:cNvSpPr>
          <p:nvPr>
            <p:ph type="body" idx="4294967295"/>
          </p:nvPr>
        </p:nvSpPr>
        <p:spPr>
          <a:xfrm>
            <a:off x="827405" y="1978025"/>
            <a:ext cx="7581900" cy="3930015"/>
          </a:xfrm>
        </p:spPr>
        <p:txBody>
          <a:bodyPr vert="horz" wrap="square" lIns="91440" tIns="45720" rIns="91440" bIns="45720" anchor="t" anchorCtr="0"/>
          <a:p>
            <a:pPr>
              <a:spcBef>
                <a:spcPts val="1600"/>
              </a:spcBef>
            </a:pPr>
            <a:r>
              <a:rPr lang="en-US" altLang="zh-CN" dirty="0">
                <a:solidFill>
                  <a:srgbClr val="FF0000"/>
                </a:solidFill>
                <a:ea typeface="黑体" panose="02010609060101010101" pitchFamily="2" charset="-122"/>
              </a:rPr>
              <a:t> </a:t>
            </a:r>
            <a:r>
              <a:rPr lang="zh-CN" altLang="en-US" dirty="0">
                <a:solidFill>
                  <a:srgbClr val="FF0000"/>
                </a:solidFill>
                <a:ea typeface="黑体" panose="02010609060101010101" pitchFamily="2" charset="-122"/>
              </a:rPr>
              <a:t>编码和数制</a:t>
            </a:r>
            <a:endParaRPr lang="zh-CN" altLang="en-US" dirty="0">
              <a:solidFill>
                <a:srgbClr val="FF0000"/>
              </a:solidFill>
              <a:ea typeface="黑体" panose="02010609060101010101" pitchFamily="2" charset="-122"/>
            </a:endParaRPr>
          </a:p>
          <a:p>
            <a:pPr>
              <a:spcBef>
                <a:spcPts val="1600"/>
              </a:spcBef>
            </a:pPr>
            <a:r>
              <a:rPr lang="en-US" altLang="zh-CN" dirty="0">
                <a:ea typeface="黑体" panose="02010609060101010101" pitchFamily="2" charset="-122"/>
              </a:rPr>
              <a:t> </a:t>
            </a:r>
            <a:r>
              <a:rPr lang="zh-CN" altLang="en-US" dirty="0">
                <a:ea typeface="黑体" panose="02010609060101010101" pitchFamily="2" charset="-122"/>
              </a:rPr>
              <a:t>数值数据的表示</a:t>
            </a:r>
            <a:endParaRPr lang="zh-CN" altLang="en-US" dirty="0">
              <a:ea typeface="黑体" panose="02010609060101010101" pitchFamily="2" charset="-122"/>
            </a:endParaRPr>
          </a:p>
          <a:p>
            <a:pPr>
              <a:spcBef>
                <a:spcPts val="1600"/>
              </a:spcBef>
            </a:pPr>
            <a:r>
              <a:rPr lang="en-US" altLang="zh-CN" dirty="0">
                <a:ea typeface="黑体" panose="02010609060101010101" pitchFamily="2" charset="-122"/>
              </a:rPr>
              <a:t> </a:t>
            </a:r>
            <a:r>
              <a:rPr lang="zh-CN" altLang="en-US" dirty="0">
                <a:ea typeface="黑体" panose="02010609060101010101" pitchFamily="2" charset="-122"/>
              </a:rPr>
              <a:t>字符数据的表示</a:t>
            </a:r>
            <a:endParaRPr lang="zh-CN" altLang="en-US" dirty="0">
              <a:ea typeface="黑体" panose="02010609060101010101" pitchFamily="2" charset="-122"/>
            </a:endParaRPr>
          </a:p>
          <a:p>
            <a:pPr>
              <a:spcBef>
                <a:spcPts val="1600"/>
              </a:spcBef>
            </a:pPr>
            <a:endParaRPr lang="zh-CN" altLang="en-US" dirty="0">
              <a:ea typeface="黑体" panose="0201060906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026"/>
          <p:cNvSpPr txBox="1">
            <a:spLocks noChangeArrowheads="1"/>
          </p:cNvSpPr>
          <p:nvPr/>
        </p:nvSpPr>
        <p:spPr bwMode="auto">
          <a:xfrm>
            <a:off x="611188" y="332656"/>
            <a:ext cx="56769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000" i="1">
                <a:solidFill>
                  <a:schemeClr val="tx1"/>
                </a:solidFill>
                <a:latin typeface="Tahoma" panose="020B0604030504040204" pitchFamily="2" charset="0"/>
                <a:ea typeface="宋体" panose="02010600030101010101" pitchFamily="2" charset="-122"/>
              </a:defRPr>
            </a:lvl1pPr>
            <a:lvl2pPr marL="742950" indent="-285750" eaLnBrk="0" hangingPunct="0">
              <a:defRPr kumimoji="1" sz="2000" i="1">
                <a:solidFill>
                  <a:schemeClr val="tx1"/>
                </a:solidFill>
                <a:latin typeface="Tahoma" panose="020B0604030504040204" pitchFamily="2" charset="0"/>
                <a:ea typeface="宋体" panose="02010600030101010101" pitchFamily="2" charset="-122"/>
              </a:defRPr>
            </a:lvl2pPr>
            <a:lvl3pPr marL="1143000" indent="-228600" eaLnBrk="0" hangingPunct="0">
              <a:defRPr kumimoji="1" sz="2000" i="1">
                <a:solidFill>
                  <a:schemeClr val="tx1"/>
                </a:solidFill>
                <a:latin typeface="Tahoma" panose="020B0604030504040204" pitchFamily="2" charset="0"/>
                <a:ea typeface="宋体" panose="02010600030101010101" pitchFamily="2" charset="-122"/>
              </a:defRPr>
            </a:lvl3pPr>
            <a:lvl4pPr marL="1600200" indent="-228600" eaLnBrk="0" hangingPunct="0">
              <a:defRPr kumimoji="1" sz="2000" i="1">
                <a:solidFill>
                  <a:schemeClr val="tx1"/>
                </a:solidFill>
                <a:latin typeface="Tahoma" panose="020B0604030504040204" pitchFamily="2" charset="0"/>
                <a:ea typeface="宋体" panose="02010600030101010101" pitchFamily="2" charset="-122"/>
              </a:defRPr>
            </a:lvl4pPr>
            <a:lvl5pPr marL="2057400" indent="-228600" eaLnBrk="0" hangingPunct="0">
              <a:defRPr kumimoji="1" sz="2000" i="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kumimoji="1" sz="2000" i="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kumimoji="1" sz="2000" i="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kumimoji="1" sz="2000" i="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kumimoji="1" sz="2000" i="1">
                <a:solidFill>
                  <a:schemeClr val="tx1"/>
                </a:solidFill>
                <a:latin typeface="Tahoma" panose="020B0604030504040204" pitchFamily="2"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1200" cap="none" spc="0" normalizeH="0" baseline="0" noProof="0" dirty="0">
                <a:ln>
                  <a:noFill/>
                </a:ln>
                <a:solidFill>
                  <a:srgbClr val="FFFFFF"/>
                </a:solidFill>
                <a:effectLst/>
                <a:uLnTx/>
                <a:uFillTx/>
                <a:latin typeface="华文新魏" panose="02010800040101010101" pitchFamily="2" charset="-122"/>
                <a:ea typeface="华文新魏" panose="02010800040101010101" pitchFamily="2" charset="-122"/>
                <a:cs typeface="+mn-cs"/>
              </a:rPr>
              <a:t>浮点数据在机内的表示形式</a:t>
            </a:r>
            <a:endParaRPr kumimoji="1" lang="zh-CN" altLang="en-US" sz="3600" b="1" i="0" u="none" strike="noStrike" kern="1200" cap="none" spc="0" normalizeH="0" baseline="0" noProof="0" dirty="0">
              <a:ln>
                <a:noFill/>
              </a:ln>
              <a:solidFill>
                <a:srgbClr val="FFFFFF"/>
              </a:solidFill>
              <a:effectLst/>
              <a:uLnTx/>
              <a:uFillTx/>
              <a:latin typeface="华文新魏" panose="02010800040101010101" pitchFamily="2" charset="-122"/>
              <a:ea typeface="华文新魏" panose="02010800040101010101" pitchFamily="2" charset="-122"/>
              <a:cs typeface="+mn-cs"/>
            </a:endParaRPr>
          </a:p>
        </p:txBody>
      </p:sp>
      <p:pic>
        <p:nvPicPr>
          <p:cNvPr id="3" name="图片 2"/>
          <p:cNvPicPr>
            <a:picLocks noChangeAspect="1"/>
          </p:cNvPicPr>
          <p:nvPr/>
        </p:nvPicPr>
        <p:blipFill>
          <a:blip r:embed="rId1"/>
          <a:stretch>
            <a:fillRect/>
          </a:stretch>
        </p:blipFill>
        <p:spPr>
          <a:xfrm>
            <a:off x="467544" y="1412776"/>
            <a:ext cx="6198056" cy="936104"/>
          </a:xfrm>
          <a:prstGeom prst="rect">
            <a:avLst/>
          </a:prstGeom>
        </p:spPr>
      </p:pic>
      <p:pic>
        <p:nvPicPr>
          <p:cNvPr id="5" name="图片 4"/>
          <p:cNvPicPr>
            <a:picLocks noChangeAspect="1"/>
          </p:cNvPicPr>
          <p:nvPr/>
        </p:nvPicPr>
        <p:blipFill>
          <a:blip r:embed="rId2"/>
          <a:stretch>
            <a:fillRect/>
          </a:stretch>
        </p:blipFill>
        <p:spPr>
          <a:xfrm>
            <a:off x="640841" y="2636912"/>
            <a:ext cx="5974041" cy="936103"/>
          </a:xfrm>
          <a:prstGeom prst="rect">
            <a:avLst/>
          </a:prstGeom>
        </p:spPr>
      </p:pic>
      <p:pic>
        <p:nvPicPr>
          <p:cNvPr id="7" name="图片 6"/>
          <p:cNvPicPr>
            <a:picLocks noChangeAspect="1"/>
          </p:cNvPicPr>
          <p:nvPr/>
        </p:nvPicPr>
        <p:blipFill>
          <a:blip r:embed="rId3"/>
          <a:stretch>
            <a:fillRect/>
          </a:stretch>
        </p:blipFill>
        <p:spPr>
          <a:xfrm>
            <a:off x="640841" y="3645024"/>
            <a:ext cx="6016768" cy="926099"/>
          </a:xfrm>
          <a:prstGeom prst="rect">
            <a:avLst/>
          </a:prstGeom>
        </p:spPr>
      </p:pic>
      <p:sp>
        <p:nvSpPr>
          <p:cNvPr id="10" name="文本框 9"/>
          <p:cNvSpPr txBox="1"/>
          <p:nvPr/>
        </p:nvSpPr>
        <p:spPr>
          <a:xfrm>
            <a:off x="6804248" y="1628800"/>
            <a:ext cx="2232248" cy="83099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40458C"/>
                </a:solidFill>
                <a:effectLst/>
                <a:uLnTx/>
                <a:uFillTx/>
                <a:latin typeface="Tahoma" panose="020B0604030504040204" pitchFamily="2" charset="0"/>
                <a:ea typeface="宋体" panose="02010600030101010101" pitchFamily="2" charset="-122"/>
                <a:cs typeface="+mn-cs"/>
              </a:rPr>
              <a:t>单精度浮点数</a:t>
            </a:r>
            <a:endParaRPr kumimoji="1" lang="en-US" altLang="zh-CN" sz="2400" b="1" i="0" u="none" strike="noStrike" kern="1200" cap="none" spc="0" normalizeH="0" baseline="0" noProof="0" dirty="0">
              <a:ln>
                <a:noFill/>
              </a:ln>
              <a:solidFill>
                <a:srgbClr val="40458C"/>
              </a:solidFill>
              <a:effectLst/>
              <a:uLnTx/>
              <a:uFillTx/>
              <a:latin typeface="Tahoma" panose="020B0604030504040204" pitchFamily="2"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rgbClr val="40458C"/>
                </a:solidFill>
                <a:effectLst/>
                <a:uLnTx/>
                <a:uFillTx/>
                <a:latin typeface="Tahoma" panose="020B0604030504040204" pitchFamily="2" charset="0"/>
                <a:ea typeface="宋体" panose="02010600030101010101" pitchFamily="2" charset="-122"/>
                <a:cs typeface="+mn-cs"/>
              </a:rPr>
              <a:t>float</a:t>
            </a:r>
            <a:endParaRPr kumimoji="1" lang="zh-CN" altLang="en-US" sz="2400" b="1" i="0" u="none" strike="noStrike" kern="1200" cap="none" spc="0" normalizeH="0" baseline="0" noProof="0" dirty="0">
              <a:ln>
                <a:noFill/>
              </a:ln>
              <a:solidFill>
                <a:srgbClr val="40458C"/>
              </a:solidFill>
              <a:effectLst/>
              <a:uLnTx/>
              <a:uFillTx/>
              <a:latin typeface="Tahoma" panose="020B0604030504040204" pitchFamily="2" charset="0"/>
              <a:ea typeface="宋体" panose="02010600030101010101" pitchFamily="2" charset="-122"/>
              <a:cs typeface="+mn-cs"/>
            </a:endParaRPr>
          </a:p>
        </p:txBody>
      </p:sp>
      <p:sp>
        <p:nvSpPr>
          <p:cNvPr id="11" name="文本框 10"/>
          <p:cNvSpPr txBox="1"/>
          <p:nvPr/>
        </p:nvSpPr>
        <p:spPr>
          <a:xfrm>
            <a:off x="6590647" y="2896142"/>
            <a:ext cx="2232248" cy="83099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40458C"/>
                </a:solidFill>
                <a:effectLst/>
                <a:uLnTx/>
                <a:uFillTx/>
                <a:latin typeface="Tahoma" panose="020B0604030504040204" pitchFamily="2" charset="0"/>
                <a:ea typeface="宋体" panose="02010600030101010101" pitchFamily="2" charset="-122"/>
                <a:cs typeface="+mn-cs"/>
              </a:rPr>
              <a:t>双精度浮点数</a:t>
            </a:r>
            <a:endParaRPr kumimoji="1" lang="en-US" altLang="zh-CN" sz="2400" b="1" i="0" u="none" strike="noStrike" kern="1200" cap="none" spc="0" normalizeH="0" baseline="0" noProof="0" dirty="0">
              <a:ln>
                <a:noFill/>
              </a:ln>
              <a:solidFill>
                <a:srgbClr val="40458C"/>
              </a:solidFill>
              <a:effectLst/>
              <a:uLnTx/>
              <a:uFillTx/>
              <a:latin typeface="Tahoma" panose="020B0604030504040204" pitchFamily="2"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rgbClr val="40458C"/>
                </a:solidFill>
                <a:effectLst/>
                <a:uLnTx/>
                <a:uFillTx/>
                <a:latin typeface="Tahoma" panose="020B0604030504040204" pitchFamily="2" charset="0"/>
                <a:ea typeface="宋体" panose="02010600030101010101" pitchFamily="2" charset="-122"/>
                <a:cs typeface="+mn-cs"/>
              </a:rPr>
              <a:t>double</a:t>
            </a:r>
            <a:endParaRPr kumimoji="1" lang="zh-CN" altLang="en-US" sz="2400" b="1" i="0" u="none" strike="noStrike" kern="1200" cap="none" spc="0" normalizeH="0" baseline="0" noProof="0" dirty="0">
              <a:ln>
                <a:noFill/>
              </a:ln>
              <a:solidFill>
                <a:srgbClr val="40458C"/>
              </a:solidFill>
              <a:effectLst/>
              <a:uLnTx/>
              <a:uFillTx/>
              <a:latin typeface="Tahoma" panose="020B0604030504040204" pitchFamily="2" charset="0"/>
              <a:ea typeface="宋体" panose="02010600030101010101" pitchFamily="2" charset="-122"/>
              <a:cs typeface="+mn-cs"/>
            </a:endParaRPr>
          </a:p>
        </p:txBody>
      </p:sp>
      <p:sp>
        <p:nvSpPr>
          <p:cNvPr id="12" name="文本框 11"/>
          <p:cNvSpPr txBox="1"/>
          <p:nvPr/>
        </p:nvSpPr>
        <p:spPr>
          <a:xfrm>
            <a:off x="6695575" y="4011696"/>
            <a:ext cx="2232248" cy="83099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40458C"/>
                </a:solidFill>
                <a:effectLst/>
                <a:uLnTx/>
                <a:uFillTx/>
                <a:latin typeface="Tahoma" panose="020B0604030504040204" pitchFamily="2" charset="0"/>
                <a:ea typeface="宋体" panose="02010600030101010101" pitchFamily="2" charset="-122"/>
                <a:cs typeface="+mn-cs"/>
              </a:rPr>
              <a:t>高精度浮点数</a:t>
            </a:r>
            <a:endParaRPr kumimoji="1" lang="en-US" altLang="zh-CN" sz="2400" b="1" i="0" u="none" strike="noStrike" kern="1200" cap="none" spc="0" normalizeH="0" baseline="0" noProof="0" dirty="0">
              <a:ln>
                <a:noFill/>
              </a:ln>
              <a:solidFill>
                <a:srgbClr val="40458C"/>
              </a:solidFill>
              <a:effectLst/>
              <a:uLnTx/>
              <a:uFillTx/>
              <a:latin typeface="Tahoma" panose="020B0604030504040204" pitchFamily="2"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lang="en-US" altLang="zh-CN" sz="2400" b="1" dirty="0">
                <a:solidFill>
                  <a:srgbClr val="40458C"/>
                </a:solidFill>
                <a:latin typeface="Tahoma" panose="020B0604030504040204" pitchFamily="2" charset="0"/>
                <a:ea typeface="宋体" panose="02010600030101010101" pitchFamily="2" charset="-122"/>
              </a:rPr>
              <a:t>long double</a:t>
            </a:r>
            <a:endParaRPr kumimoji="1" lang="en-US" altLang="zh-CN" sz="2400" b="1" i="0" u="none" strike="noStrike" kern="1200" cap="none" spc="0" normalizeH="0" baseline="0" noProof="0" dirty="0">
              <a:ln>
                <a:noFill/>
              </a:ln>
              <a:solidFill>
                <a:srgbClr val="40458C"/>
              </a:solidFill>
              <a:effectLst/>
              <a:uLnTx/>
              <a:uFillTx/>
              <a:latin typeface="Tahoma" panose="020B0604030504040204" pitchFamily="2" charset="0"/>
              <a:ea typeface="宋体" panose="02010600030101010101" pitchFamily="2" charset="-122"/>
              <a:cs typeface="+mn-cs"/>
            </a:endParaRPr>
          </a:p>
        </p:txBody>
      </p:sp>
      <p:sp>
        <p:nvSpPr>
          <p:cNvPr id="13" name="文本框 12"/>
          <p:cNvSpPr txBox="1"/>
          <p:nvPr/>
        </p:nvSpPr>
        <p:spPr>
          <a:xfrm>
            <a:off x="570344" y="4855680"/>
            <a:ext cx="8003312" cy="181588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符号位：</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0</a:t>
            </a: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表示正数，</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1</a:t>
            </a: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表示负数</a:t>
            </a:r>
            <a:endPar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指  数：采用“移码”来表示。</a:t>
            </a:r>
            <a:endPar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lang="en-US" altLang="zh-CN" sz="2800" b="1" dirty="0">
                <a:solidFill>
                  <a:srgbClr val="40458C"/>
                </a:solidFill>
                <a:latin typeface="宋体" panose="02010600030101010101" pitchFamily="2" charset="-122"/>
                <a:ea typeface="宋体" panose="02010600030101010101" pitchFamily="2" charset="-122"/>
              </a:rPr>
              <a:t>        </a:t>
            </a: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单精度移 </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7F   </a:t>
            </a: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双精度移 </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3FF</a:t>
            </a:r>
            <a:endPar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        </a:t>
            </a: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高精度移 </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3FFF</a:t>
            </a:r>
            <a:endPar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spd="med">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586915" y="2865792"/>
            <a:ext cx="760982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spcBef>
                <a:spcPct val="30000"/>
              </a:spcBef>
              <a:defRPr/>
            </a:pPr>
            <a:r>
              <a:rPr lang="zh-CN" altLang="en-US" sz="2800" b="1" dirty="0">
                <a:solidFill>
                  <a:srgbClr val="40458C"/>
                </a:solidFill>
                <a:latin typeface="宋体" panose="02010600030101010101" pitchFamily="2" charset="-122"/>
                <a:ea typeface="宋体" panose="02010600030101010101" pitchFamily="2" charset="-122"/>
              </a:rPr>
              <a:t>单精度浮点指数范围</a:t>
            </a: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-126 </a:t>
            </a:r>
            <a:r>
              <a:rPr lang="zh-CN" altLang="en-US" sz="2800" b="1" dirty="0">
                <a:solidFill>
                  <a:srgbClr val="40458C"/>
                </a:solidFill>
                <a:latin typeface="宋体" panose="02010600030101010101" pitchFamily="2" charset="-122"/>
                <a:ea typeface="宋体" panose="02010600030101010101" pitchFamily="2" charset="-122"/>
              </a:rPr>
              <a:t>至</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 127</a:t>
            </a:r>
            <a:endPar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p:txBody>
      </p:sp>
      <p:sp>
        <p:nvSpPr>
          <p:cNvPr id="6" name="Text Box 1026"/>
          <p:cNvSpPr txBox="1">
            <a:spLocks noChangeArrowheads="1"/>
          </p:cNvSpPr>
          <p:nvPr/>
        </p:nvSpPr>
        <p:spPr bwMode="auto">
          <a:xfrm>
            <a:off x="611188" y="332656"/>
            <a:ext cx="384556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000" i="1">
                <a:solidFill>
                  <a:schemeClr val="tx1"/>
                </a:solidFill>
                <a:latin typeface="Tahoma" panose="020B0604030504040204" pitchFamily="2" charset="0"/>
                <a:ea typeface="宋体" panose="02010600030101010101" pitchFamily="2" charset="-122"/>
              </a:defRPr>
            </a:lvl1pPr>
            <a:lvl2pPr marL="742950" indent="-285750" eaLnBrk="0" hangingPunct="0">
              <a:defRPr kumimoji="1" sz="2000" i="1">
                <a:solidFill>
                  <a:schemeClr val="tx1"/>
                </a:solidFill>
                <a:latin typeface="Tahoma" panose="020B0604030504040204" pitchFamily="2" charset="0"/>
                <a:ea typeface="宋体" panose="02010600030101010101" pitchFamily="2" charset="-122"/>
              </a:defRPr>
            </a:lvl2pPr>
            <a:lvl3pPr marL="1143000" indent="-228600" eaLnBrk="0" hangingPunct="0">
              <a:defRPr kumimoji="1" sz="2000" i="1">
                <a:solidFill>
                  <a:schemeClr val="tx1"/>
                </a:solidFill>
                <a:latin typeface="Tahoma" panose="020B0604030504040204" pitchFamily="2" charset="0"/>
                <a:ea typeface="宋体" panose="02010600030101010101" pitchFamily="2" charset="-122"/>
              </a:defRPr>
            </a:lvl3pPr>
            <a:lvl4pPr marL="1600200" indent="-228600" eaLnBrk="0" hangingPunct="0">
              <a:defRPr kumimoji="1" sz="2000" i="1">
                <a:solidFill>
                  <a:schemeClr val="tx1"/>
                </a:solidFill>
                <a:latin typeface="Tahoma" panose="020B0604030504040204" pitchFamily="2" charset="0"/>
                <a:ea typeface="宋体" panose="02010600030101010101" pitchFamily="2" charset="-122"/>
              </a:defRPr>
            </a:lvl4pPr>
            <a:lvl5pPr marL="2057400" indent="-228600" eaLnBrk="0" hangingPunct="0">
              <a:defRPr kumimoji="1" sz="2000" i="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kumimoji="1" sz="2000" i="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kumimoji="1" sz="2000" i="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kumimoji="1" sz="2000" i="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kumimoji="1" sz="2000" i="1">
                <a:solidFill>
                  <a:schemeClr val="tx1"/>
                </a:solidFill>
                <a:latin typeface="Tahoma" panose="020B0604030504040204" pitchFamily="2"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1200" cap="none" spc="0" normalizeH="0" baseline="0" noProof="0" dirty="0">
                <a:ln>
                  <a:noFill/>
                </a:ln>
                <a:solidFill>
                  <a:srgbClr val="FFFFFF"/>
                </a:solidFill>
                <a:effectLst/>
                <a:uLnTx/>
                <a:uFillTx/>
                <a:latin typeface="华文新魏" panose="02010800040101010101" pitchFamily="2" charset="-122"/>
                <a:ea typeface="华文新魏" panose="02010800040101010101" pitchFamily="2" charset="-122"/>
                <a:cs typeface="+mn-cs"/>
              </a:rPr>
              <a:t>浮点数的表示</a:t>
            </a:r>
            <a:r>
              <a:rPr kumimoji="1" lang="zh-CN" altLang="en-US" sz="3600" b="1" i="0" u="none" strike="noStrike" kern="1200" cap="none" spc="0" normalizeH="0" baseline="0" noProof="0" dirty="0">
                <a:ln>
                  <a:noFill/>
                </a:ln>
                <a:solidFill>
                  <a:srgbClr val="FFFFFF"/>
                </a:solidFill>
                <a:effectLst/>
                <a:uLnTx/>
                <a:uFillTx/>
                <a:latin typeface="华文新魏" panose="02010800040101010101" pitchFamily="2" charset="-122"/>
                <a:ea typeface="华文新魏" panose="02010800040101010101" pitchFamily="2" charset="-122"/>
                <a:cs typeface="+mn-cs"/>
              </a:rPr>
              <a:t>范围</a:t>
            </a:r>
            <a:endParaRPr kumimoji="1" lang="zh-CN" altLang="en-US" sz="3600" b="1" i="0" u="none" strike="noStrike" kern="1200" cap="none" spc="0" normalizeH="0" baseline="0" noProof="0" dirty="0">
              <a:ln>
                <a:noFill/>
              </a:ln>
              <a:solidFill>
                <a:srgbClr val="FFFFFF"/>
              </a:solidFill>
              <a:effectLst/>
              <a:uLnTx/>
              <a:uFillTx/>
              <a:latin typeface="华文新魏" panose="02010800040101010101" pitchFamily="2" charset="-122"/>
              <a:ea typeface="华文新魏" panose="02010800040101010101" pitchFamily="2" charset="-122"/>
              <a:cs typeface="+mn-cs"/>
            </a:endParaRPr>
          </a:p>
        </p:txBody>
      </p:sp>
      <p:pic>
        <p:nvPicPr>
          <p:cNvPr id="2" name="图片 1"/>
          <p:cNvPicPr>
            <a:picLocks noChangeAspect="1"/>
          </p:cNvPicPr>
          <p:nvPr/>
        </p:nvPicPr>
        <p:blipFill>
          <a:blip r:embed="rId1"/>
          <a:stretch>
            <a:fillRect/>
          </a:stretch>
        </p:blipFill>
        <p:spPr>
          <a:xfrm>
            <a:off x="653786" y="4561965"/>
            <a:ext cx="2246769" cy="523219"/>
          </a:xfrm>
          <a:prstGeom prst="rect">
            <a:avLst/>
          </a:prstGeom>
        </p:spPr>
      </p:pic>
      <p:sp>
        <p:nvSpPr>
          <p:cNvPr id="7" name="Rectangle 3"/>
          <p:cNvSpPr>
            <a:spLocks noChangeArrowheads="1"/>
          </p:cNvSpPr>
          <p:nvPr/>
        </p:nvSpPr>
        <p:spPr bwMode="auto">
          <a:xfrm>
            <a:off x="586915" y="3997933"/>
            <a:ext cx="7609822" cy="475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30000"/>
              </a:spcBef>
              <a:spcAft>
                <a:spcPct val="0"/>
              </a:spcAft>
              <a:buClrTx/>
              <a:buSzTx/>
              <a:buFontTx/>
              <a:buNone/>
              <a:defRPr/>
            </a:pP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Q</a:t>
            </a: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：数值 </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0</a:t>
            </a: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、接近于 </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0 </a:t>
            </a: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的很小的数，怎么表示？</a:t>
            </a:r>
            <a:endPar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p:txBody>
      </p:sp>
      <p:sp>
        <p:nvSpPr>
          <p:cNvPr id="9" name="文本框 8"/>
          <p:cNvSpPr txBox="1"/>
          <p:nvPr/>
        </p:nvSpPr>
        <p:spPr>
          <a:xfrm>
            <a:off x="657274" y="5138028"/>
            <a:ext cx="4575686" cy="52322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将指数调整到表示范围内</a:t>
            </a:r>
            <a:endPar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p:txBody>
      </p:sp>
      <p:pic>
        <p:nvPicPr>
          <p:cNvPr id="10" name="图片 9"/>
          <p:cNvPicPr>
            <a:picLocks noChangeAspect="1"/>
          </p:cNvPicPr>
          <p:nvPr/>
        </p:nvPicPr>
        <p:blipFill>
          <a:blip r:embed="rId2"/>
          <a:stretch>
            <a:fillRect/>
          </a:stretch>
        </p:blipFill>
        <p:spPr>
          <a:xfrm>
            <a:off x="5232960" y="5198585"/>
            <a:ext cx="2201351" cy="402105"/>
          </a:xfrm>
          <a:prstGeom prst="rect">
            <a:avLst/>
          </a:prstGeom>
        </p:spPr>
      </p:pic>
      <p:pic>
        <p:nvPicPr>
          <p:cNvPr id="11" name="图片 10"/>
          <p:cNvPicPr>
            <a:picLocks noChangeAspect="1"/>
          </p:cNvPicPr>
          <p:nvPr/>
        </p:nvPicPr>
        <p:blipFill>
          <a:blip r:embed="rId3"/>
          <a:stretch>
            <a:fillRect/>
          </a:stretch>
        </p:blipFill>
        <p:spPr>
          <a:xfrm>
            <a:off x="467544" y="1412776"/>
            <a:ext cx="6198056" cy="936104"/>
          </a:xfrm>
          <a:prstGeom prst="rect">
            <a:avLst/>
          </a:prstGeom>
        </p:spPr>
      </p:pic>
      <p:sp>
        <p:nvSpPr>
          <p:cNvPr id="12" name="文本框 11"/>
          <p:cNvSpPr txBox="1"/>
          <p:nvPr/>
        </p:nvSpPr>
        <p:spPr>
          <a:xfrm>
            <a:off x="6804248" y="1628800"/>
            <a:ext cx="2232248" cy="83099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40458C"/>
                </a:solidFill>
                <a:effectLst/>
                <a:uLnTx/>
                <a:uFillTx/>
                <a:latin typeface="Tahoma" panose="020B0604030504040204" pitchFamily="2" charset="0"/>
                <a:ea typeface="宋体" panose="02010600030101010101" pitchFamily="2" charset="-122"/>
                <a:cs typeface="+mn-cs"/>
              </a:rPr>
              <a:t>单精度浮点数</a:t>
            </a:r>
            <a:endParaRPr kumimoji="1" lang="en-US" altLang="zh-CN" sz="2400" b="1" i="0" u="none" strike="noStrike" kern="1200" cap="none" spc="0" normalizeH="0" baseline="0" noProof="0" dirty="0">
              <a:ln>
                <a:noFill/>
              </a:ln>
              <a:solidFill>
                <a:srgbClr val="40458C"/>
              </a:solidFill>
              <a:effectLst/>
              <a:uLnTx/>
              <a:uFillTx/>
              <a:latin typeface="Tahoma" panose="020B0604030504040204" pitchFamily="2"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rgbClr val="40458C"/>
                </a:solidFill>
                <a:effectLst/>
                <a:uLnTx/>
                <a:uFillTx/>
                <a:latin typeface="Tahoma" panose="020B0604030504040204" pitchFamily="2" charset="0"/>
                <a:ea typeface="宋体" panose="02010600030101010101" pitchFamily="2" charset="-122"/>
                <a:cs typeface="+mn-cs"/>
              </a:rPr>
              <a:t>float</a:t>
            </a:r>
            <a:endParaRPr kumimoji="1" lang="zh-CN" altLang="en-US" sz="2400" b="1" i="0" u="none" strike="noStrike" kern="1200" cap="none" spc="0" normalizeH="0" baseline="0" noProof="0" dirty="0">
              <a:ln>
                <a:noFill/>
              </a:ln>
              <a:solidFill>
                <a:srgbClr val="40458C"/>
              </a:solidFill>
              <a:effectLst/>
              <a:uLnTx/>
              <a:uFillTx/>
              <a:latin typeface="Tahoma" panose="020B0604030504040204" pitchFamily="2" charset="0"/>
              <a:ea typeface="宋体" panose="02010600030101010101" pitchFamily="2" charset="-122"/>
              <a:cs typeface="+mn-cs"/>
            </a:endParaRPr>
          </a:p>
        </p:txBody>
      </p:sp>
      <p:sp>
        <p:nvSpPr>
          <p:cNvPr id="13" name="文本框 12"/>
          <p:cNvSpPr txBox="1"/>
          <p:nvPr/>
        </p:nvSpPr>
        <p:spPr>
          <a:xfrm>
            <a:off x="676394" y="6124635"/>
            <a:ext cx="4575312" cy="523220"/>
          </a:xfrm>
          <a:prstGeom prst="rect">
            <a:avLst/>
          </a:prstGeom>
          <a:noFill/>
        </p:spPr>
        <p:txBody>
          <a:bodyPr wrap="square">
            <a:spAutoFit/>
          </a:bodyPr>
          <a:lstStyle/>
          <a:p>
            <a:r>
              <a:rPr kumimoji="1" lang="zh-CN" altLang="en-US" sz="2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非规格化数据</a:t>
            </a:r>
            <a:endParaRPr lang="zh-CN" altLang="en-US" sz="2800" dirty="0"/>
          </a:p>
        </p:txBody>
      </p:sp>
      <p:sp>
        <p:nvSpPr>
          <p:cNvPr id="16" name="文本框 15"/>
          <p:cNvSpPr txBox="1"/>
          <p:nvPr/>
        </p:nvSpPr>
        <p:spPr>
          <a:xfrm>
            <a:off x="635259" y="2356138"/>
            <a:ext cx="6264695" cy="523220"/>
          </a:xfrm>
          <a:prstGeom prst="rect">
            <a:avLst/>
          </a:prstGeom>
          <a:noFill/>
        </p:spPr>
        <p:txBody>
          <a:bodyPr wrap="square">
            <a:spAutoFit/>
          </a:bodyPr>
          <a:lstStyle/>
          <a:p>
            <a:r>
              <a:rPr lang="zh-CN" altLang="en-US" sz="2800" dirty="0"/>
              <a:t>规格化数据： </a:t>
            </a:r>
            <a:r>
              <a:rPr lang="en-US" altLang="zh-CN" sz="2800" dirty="0"/>
              <a:t>±1.XXXX*2</a:t>
            </a:r>
            <a:r>
              <a:rPr lang="en-US" altLang="zh-CN" sz="2800" baseline="30000" dirty="0"/>
              <a:t>n</a:t>
            </a:r>
            <a:r>
              <a:rPr lang="en-US" altLang="zh-CN" sz="2800" dirty="0"/>
              <a:t> B</a:t>
            </a:r>
            <a:endParaRPr lang="en-US" altLang="zh-CN" sz="2800" dirty="0"/>
          </a:p>
        </p:txBody>
      </p:sp>
      <p:sp>
        <p:nvSpPr>
          <p:cNvPr id="18" name="文本框 17"/>
          <p:cNvSpPr txBox="1"/>
          <p:nvPr/>
        </p:nvSpPr>
        <p:spPr>
          <a:xfrm>
            <a:off x="635259" y="3419971"/>
            <a:ext cx="7253571" cy="523220"/>
          </a:xfrm>
          <a:prstGeom prst="rect">
            <a:avLst/>
          </a:prstGeom>
          <a:noFill/>
        </p:spPr>
        <p:txBody>
          <a:bodyPr wrap="square">
            <a:spAutoFit/>
          </a:bodyPr>
          <a:lstStyle/>
          <a:p>
            <a:r>
              <a:rPr lang="zh-CN" altLang="en-US" sz="2800" b="1" dirty="0">
                <a:solidFill>
                  <a:srgbClr val="40458C"/>
                </a:solidFill>
                <a:latin typeface="宋体" panose="02010600030101010101" pitchFamily="2" charset="-122"/>
                <a:ea typeface="宋体" panose="02010600030101010101" pitchFamily="2" charset="-122"/>
              </a:rPr>
              <a:t>指数移码</a:t>
            </a:r>
            <a:r>
              <a:rPr lang="en-US" altLang="zh-CN" sz="2800" b="1" dirty="0">
                <a:solidFill>
                  <a:srgbClr val="40458C"/>
                </a:solidFill>
                <a:latin typeface="宋体" panose="02010600030101010101" pitchFamily="2" charset="-122"/>
                <a:ea typeface="宋体" panose="02010600030101010101" pitchFamily="2" charset="-122"/>
              </a:rPr>
              <a:t>+ 7F</a:t>
            </a:r>
            <a:r>
              <a:rPr lang="zh-CN" altLang="en-US" sz="2800" b="1" dirty="0">
                <a:solidFill>
                  <a:srgbClr val="40458C"/>
                </a:solidFill>
                <a:latin typeface="宋体" panose="02010600030101010101" pitchFamily="2" charset="-122"/>
                <a:ea typeface="宋体" panose="02010600030101010101" pitchFamily="2" charset="-122"/>
              </a:rPr>
              <a:t>， 取值为 </a:t>
            </a:r>
            <a:r>
              <a:rPr lang="en-US" altLang="zh-CN" sz="2800" b="1" dirty="0">
                <a:solidFill>
                  <a:srgbClr val="40458C"/>
                </a:solidFill>
                <a:latin typeface="宋体" panose="02010600030101010101" pitchFamily="2" charset="-122"/>
                <a:ea typeface="宋体" panose="02010600030101010101" pitchFamily="2" charset="-122"/>
              </a:rPr>
              <a:t>01 —— 254</a:t>
            </a:r>
            <a:r>
              <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 </a:t>
            </a:r>
            <a:endParaRPr lang="zh-CN" altLang="en-US" sz="2800" dirty="0"/>
          </a:p>
        </p:txBody>
      </p:sp>
      <p:sp>
        <p:nvSpPr>
          <p:cNvPr id="19" name="Rectangle 3"/>
          <p:cNvSpPr>
            <a:spLocks noChangeArrowheads="1"/>
          </p:cNvSpPr>
          <p:nvPr/>
        </p:nvSpPr>
        <p:spPr bwMode="auto">
          <a:xfrm>
            <a:off x="647591" y="5609129"/>
            <a:ext cx="760982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spcBef>
                <a:spcPct val="30000"/>
              </a:spcBef>
              <a:defRPr/>
            </a:pPr>
            <a:r>
              <a:rPr lang="zh-CN" altLang="en-US" sz="2800" b="1" dirty="0">
                <a:solidFill>
                  <a:srgbClr val="40458C"/>
                </a:solidFill>
                <a:latin typeface="宋体" panose="02010600030101010101" pitchFamily="2" charset="-122"/>
                <a:ea typeface="宋体" panose="02010600030101010101" pitchFamily="2" charset="-122"/>
              </a:rPr>
              <a:t>指数表示为 </a:t>
            </a:r>
            <a:r>
              <a:rPr lang="en-US" altLang="zh-CN" sz="2800" b="1" dirty="0">
                <a:solidFill>
                  <a:srgbClr val="40458C"/>
                </a:solidFill>
                <a:latin typeface="宋体" panose="02010600030101010101" pitchFamily="2" charset="-122"/>
                <a:ea typeface="宋体" panose="02010600030101010101" pitchFamily="2" charset="-122"/>
              </a:rPr>
              <a:t>0, </a:t>
            </a:r>
            <a:r>
              <a:rPr lang="zh-CN" altLang="en-US" sz="2800" b="1" dirty="0">
                <a:solidFill>
                  <a:srgbClr val="40458C"/>
                </a:solidFill>
                <a:latin typeface="宋体" panose="02010600030101010101" pitchFamily="2" charset="-122"/>
                <a:ea typeface="宋体" panose="02010600030101010101" pitchFamily="2" charset="-122"/>
              </a:rPr>
              <a:t>小数非 </a:t>
            </a:r>
            <a:r>
              <a:rPr lang="en-US" altLang="zh-CN" sz="2800" b="1" dirty="0">
                <a:solidFill>
                  <a:srgbClr val="40458C"/>
                </a:solidFill>
                <a:latin typeface="宋体" panose="02010600030101010101" pitchFamily="2" charset="-122"/>
                <a:ea typeface="宋体" panose="02010600030101010101" pitchFamily="2" charset="-122"/>
              </a:rPr>
              <a:t>0</a:t>
            </a:r>
            <a:endPar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P spid="13" grpId="0"/>
      <p:bldP spid="19"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539750" y="152400"/>
            <a:ext cx="7577138" cy="604520"/>
          </a:xfrm>
        </p:spPr>
        <p:txBody>
          <a:bodyPr lIns="63500" tIns="25400" rIns="63500" bIns="25400" anchor="t">
            <a:spAutoFit/>
          </a:bodyPr>
          <a:lstStyle/>
          <a:p>
            <a:pPr algn="l">
              <a:buClrTx/>
              <a:buSzTx/>
              <a:buFontTx/>
              <a:defRPr/>
            </a:pPr>
            <a:r>
              <a:rPr kumimoji="1" lang="zh-CN" altLang="en-US" sz="3600" b="1" noProof="0" dirty="0">
                <a:ln>
                  <a:noFill/>
                </a:ln>
                <a:solidFill>
                  <a:srgbClr val="FFFFFF"/>
                </a:solidFill>
                <a:effectLst/>
                <a:uLnTx/>
                <a:uFillTx/>
                <a:latin typeface="华文新魏" panose="02010800040101010101" pitchFamily="2" charset="-122"/>
                <a:ea typeface="华文新魏" panose="02010800040101010101" pitchFamily="2" charset="-122"/>
                <a:cs typeface="+mn-cs"/>
              </a:rPr>
              <a:t> IEEE 754 浮点数标准</a:t>
            </a:r>
            <a:r>
              <a:rPr kumimoji="1" lang="zh-CN" altLang="en-US" sz="3600" b="1" noProof="0" dirty="0">
                <a:ln>
                  <a:noFill/>
                </a:ln>
                <a:solidFill>
                  <a:srgbClr val="FFFFFF"/>
                </a:solidFill>
                <a:effectLst/>
                <a:uLnTx/>
                <a:uFillTx/>
                <a:latin typeface="华文新魏" panose="02010800040101010101" pitchFamily="2" charset="-122"/>
                <a:ea typeface="华文新魏" panose="02010800040101010101" pitchFamily="2" charset="-122"/>
                <a:cs typeface="+mn-cs"/>
              </a:rPr>
              <a:t>之父</a:t>
            </a:r>
            <a:endParaRPr kumimoji="1" lang="zh-CN" altLang="en-US" sz="3600" b="1" noProof="0" dirty="0">
              <a:ln>
                <a:noFill/>
              </a:ln>
              <a:solidFill>
                <a:srgbClr val="FFFFFF"/>
              </a:solidFill>
              <a:effectLst/>
              <a:uLnTx/>
              <a:uFillTx/>
              <a:latin typeface="华文新魏" panose="02010800040101010101" pitchFamily="2" charset="-122"/>
              <a:ea typeface="华文新魏" panose="02010800040101010101" pitchFamily="2" charset="-122"/>
              <a:cs typeface="+mn-cs"/>
            </a:endParaRPr>
          </a:p>
        </p:txBody>
      </p:sp>
      <p:sp>
        <p:nvSpPr>
          <p:cNvPr id="308227" name="Rectangle 3"/>
          <p:cNvSpPr>
            <a:spLocks noGrp="1" noChangeArrowheads="1"/>
          </p:cNvSpPr>
          <p:nvPr>
            <p:ph type="body" idx="4294967295"/>
          </p:nvPr>
        </p:nvSpPr>
        <p:spPr>
          <a:xfrm>
            <a:off x="500063" y="4164013"/>
            <a:ext cx="5268912" cy="908050"/>
          </a:xfrm>
        </p:spPr>
        <p:txBody>
          <a:bodyPr lIns="63500" tIns="25400" rIns="63500" bIns="25400">
            <a:spAutoFit/>
          </a:bodyPr>
          <a:lstStyle/>
          <a:p>
            <a:pPr>
              <a:buFontTx/>
              <a:buNone/>
            </a:pPr>
            <a:r>
              <a:rPr lang="zh-CN" altLang="en-US" sz="2200">
                <a:solidFill>
                  <a:srgbClr val="000000"/>
                </a:solidFill>
                <a:latin typeface="黑体" panose="02010609060101010101" pitchFamily="2" charset="-122"/>
                <a:ea typeface="黑体" panose="02010609060101010101" pitchFamily="2" charset="-122"/>
              </a:rPr>
              <a:t>现在所有计算机都采用</a:t>
            </a:r>
            <a:r>
              <a:rPr lang="en-US" altLang="zh-CN" sz="2200">
                <a:solidFill>
                  <a:srgbClr val="000000"/>
                </a:solidFill>
                <a:latin typeface="黑体" panose="02010609060101010101" pitchFamily="2" charset="-122"/>
                <a:ea typeface="黑体" panose="02010609060101010101" pitchFamily="2" charset="-122"/>
              </a:rPr>
              <a:t>IEEE 754</a:t>
            </a:r>
            <a:r>
              <a:rPr lang="zh-CN" altLang="en-US" sz="2200">
                <a:solidFill>
                  <a:srgbClr val="000000"/>
                </a:solidFill>
                <a:latin typeface="黑体" panose="02010609060101010101" pitchFamily="2" charset="-122"/>
                <a:ea typeface="黑体" panose="02010609060101010101" pitchFamily="2" charset="-122"/>
              </a:rPr>
              <a:t>来表示浮点数</a:t>
            </a:r>
            <a:endParaRPr lang="zh-CN" altLang="en-US">
              <a:latin typeface="黑体" panose="02010609060101010101" pitchFamily="2" charset="-122"/>
              <a:ea typeface="黑体" panose="02010609060101010101" pitchFamily="2" charset="-122"/>
            </a:endParaRPr>
          </a:p>
        </p:txBody>
      </p:sp>
      <p:grpSp>
        <p:nvGrpSpPr>
          <p:cNvPr id="2" name="Group 12"/>
          <p:cNvGrpSpPr/>
          <p:nvPr/>
        </p:nvGrpSpPr>
        <p:grpSpPr bwMode="auto">
          <a:xfrm>
            <a:off x="323850" y="2681288"/>
            <a:ext cx="8748713" cy="3781425"/>
            <a:chOff x="204" y="1689"/>
            <a:chExt cx="5511" cy="2382"/>
          </a:xfrm>
        </p:grpSpPr>
        <p:pic>
          <p:nvPicPr>
            <p:cNvPr id="3687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27" y="1689"/>
              <a:ext cx="1788" cy="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 y="2327"/>
              <a:ext cx="3139" cy="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4" name="Text Box 6"/>
            <p:cNvSpPr txBox="1">
              <a:spLocks noChangeArrowheads="1"/>
            </p:cNvSpPr>
            <p:nvPr/>
          </p:nvSpPr>
          <p:spPr bwMode="auto">
            <a:xfrm>
              <a:off x="3264" y="3696"/>
              <a:ext cx="2352"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1" i="0" u="none" strike="noStrike" kern="1200" cap="none" spc="0" normalizeH="0" baseline="0" noProof="0">
                  <a:ln>
                    <a:noFill/>
                  </a:ln>
                  <a:solidFill>
                    <a:srgbClr val="000000"/>
                  </a:solidFill>
                  <a:effectLst/>
                  <a:uLnTx/>
                  <a:uFillTx/>
                  <a:latin typeface="Tahoma" panose="020B0604030504040204" pitchFamily="2" charset="0"/>
                  <a:ea typeface="宋体" panose="02010600030101010101" pitchFamily="2" charset="-122"/>
                  <a:cs typeface="+mn-cs"/>
                </a:rPr>
                <a:t>Prof. William Kahan</a:t>
              </a:r>
              <a:r>
                <a:rPr kumimoji="1" lang="en-US" altLang="zh-CN" sz="2800" b="0" i="0" u="none" strike="noStrike" kern="1200" cap="none" spc="0" normalizeH="0" baseline="0" noProof="0">
                  <a:ln>
                    <a:noFill/>
                  </a:ln>
                  <a:solidFill>
                    <a:srgbClr val="000000"/>
                  </a:solidFill>
                  <a:effectLst/>
                  <a:uLnTx/>
                  <a:uFillTx/>
                  <a:latin typeface="Tahoma" panose="020B0604030504040204" pitchFamily="2" charset="0"/>
                  <a:ea typeface="宋体" panose="02010600030101010101" pitchFamily="2" charset="-122"/>
                  <a:cs typeface="+mn-cs"/>
                </a:rPr>
                <a:t> </a:t>
              </a:r>
              <a:endParaRPr kumimoji="1" lang="en-US" altLang="zh-CN" sz="2800" b="0" i="0" u="none" strike="noStrike" kern="1200" cap="none" spc="0" normalizeH="0" baseline="0" noProof="0">
                <a:ln>
                  <a:noFill/>
                </a:ln>
                <a:solidFill>
                  <a:srgbClr val="000000"/>
                </a:solidFill>
                <a:effectLst/>
                <a:uLnTx/>
                <a:uFillTx/>
                <a:latin typeface="Tahoma" panose="020B0604030504040204" pitchFamily="2" charset="0"/>
                <a:ea typeface="宋体" panose="02010600030101010101" pitchFamily="2" charset="-122"/>
                <a:cs typeface="+mn-cs"/>
              </a:endParaRPr>
            </a:p>
          </p:txBody>
        </p:sp>
        <p:sp>
          <p:nvSpPr>
            <p:cNvPr id="36875" name="Rectangle 7"/>
            <p:cNvSpPr>
              <a:spLocks noChangeArrowheads="1"/>
            </p:cNvSpPr>
            <p:nvPr/>
          </p:nvSpPr>
          <p:spPr bwMode="auto">
            <a:xfrm>
              <a:off x="284" y="3401"/>
              <a:ext cx="292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www.cs.berkeley.edu/~wkahan/</a:t>
              </a:r>
              <a:endParaRPr kumimoji="1" lang="en-US" altLang="zh-CN"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ieee754status/754story.html</a:t>
              </a:r>
              <a:endParaRPr kumimoji="1" lang="en-US" altLang="zh-CN"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36876" name="Rectangle 10"/>
            <p:cNvSpPr>
              <a:spLocks noChangeArrowheads="1"/>
            </p:cNvSpPr>
            <p:nvPr/>
          </p:nvSpPr>
          <p:spPr bwMode="auto">
            <a:xfrm>
              <a:off x="204" y="1842"/>
              <a:ext cx="3857"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This standard was primarily the work of one person, UC Berkeley math professor William Kahan.</a:t>
              </a: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grpSp>
      <p:sp>
        <p:nvSpPr>
          <p:cNvPr id="36871" name="Rectangle 11"/>
          <p:cNvSpPr>
            <a:spLocks noChangeArrowheads="1"/>
          </p:cNvSpPr>
          <p:nvPr/>
        </p:nvSpPr>
        <p:spPr bwMode="auto">
          <a:xfrm>
            <a:off x="450850" y="1484313"/>
            <a:ext cx="8262938"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457200" algn="l" defTabSz="914400" rtl="0" ea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000000"/>
                </a:solidFill>
                <a:effectLst/>
                <a:uLnTx/>
                <a:uFillTx/>
                <a:latin typeface="黑体" panose="02010609060101010101" pitchFamily="2" charset="-122"/>
                <a:ea typeface="黑体" panose="02010609060101010101" pitchFamily="2" charset="-122"/>
                <a:cs typeface="+mn-cs"/>
              </a:rPr>
              <a:t>直到</a:t>
            </a:r>
            <a:r>
              <a:rPr kumimoji="0" lang="en-US" altLang="zh-CN" sz="2000" b="1" i="0" u="none" strike="noStrike" kern="1200" cap="none" spc="0" normalizeH="0" baseline="0" noProof="0">
                <a:ln>
                  <a:noFill/>
                </a:ln>
                <a:solidFill>
                  <a:srgbClr val="000000"/>
                </a:solidFill>
                <a:effectLst/>
                <a:uLnTx/>
                <a:uFillTx/>
                <a:latin typeface="黑体" panose="02010609060101010101" pitchFamily="2" charset="-122"/>
                <a:ea typeface="黑体" panose="02010609060101010101" pitchFamily="2" charset="-122"/>
                <a:cs typeface="+mn-cs"/>
              </a:rPr>
              <a:t>80</a:t>
            </a:r>
            <a:r>
              <a:rPr kumimoji="0" lang="zh-CN" altLang="en-US" sz="2000" b="1" i="0" u="none" strike="noStrike" kern="1200" cap="none" spc="0" normalizeH="0" baseline="0" noProof="0">
                <a:ln>
                  <a:noFill/>
                </a:ln>
                <a:solidFill>
                  <a:srgbClr val="000000"/>
                </a:solidFill>
                <a:effectLst/>
                <a:uLnTx/>
                <a:uFillTx/>
                <a:latin typeface="黑体" panose="02010609060101010101" pitchFamily="2" charset="-122"/>
                <a:ea typeface="黑体" panose="02010609060101010101" pitchFamily="2" charset="-122"/>
                <a:cs typeface="+mn-cs"/>
              </a:rPr>
              <a:t>年代初，各个机器内部的浮点数表示格式还没有统一，因而相互不兼容，机器之间传送数据时，带来麻烦</a:t>
            </a:r>
            <a:endParaRPr kumimoji="0" lang="zh-CN" altLang="en-US" sz="2000" b="1" i="0" u="none" strike="noStrike" kern="1200" cap="none" spc="0" normalizeH="0" baseline="0" noProof="0">
              <a:ln>
                <a:noFill/>
              </a:ln>
              <a:solidFill>
                <a:srgbClr val="000000"/>
              </a:solidFill>
              <a:effectLst/>
              <a:uLnTx/>
              <a:uFillTx/>
              <a:latin typeface="黑体" panose="02010609060101010101" pitchFamily="2" charset="-122"/>
              <a:ea typeface="黑体" panose="02010609060101010101" pitchFamily="2" charset="-122"/>
              <a:cs typeface="+mn-cs"/>
            </a:endParaRPr>
          </a:p>
          <a:p>
            <a:pPr marL="0" marR="0" lvl="0" indent="457200" algn="l" defTabSz="914400" rtl="0" eaLnBrk="0" hangingPunct="0">
              <a:lnSpc>
                <a:spcPct val="100000"/>
              </a:lnSpc>
              <a:spcBef>
                <a:spcPct val="0"/>
              </a:spcBef>
              <a:spcAft>
                <a:spcPct val="0"/>
              </a:spcAft>
              <a:buClrTx/>
              <a:buSzTx/>
              <a:buFontTx/>
              <a:buNone/>
              <a:defRPr/>
            </a:pPr>
            <a:r>
              <a:rPr lang="en-US" altLang="zh-CN" sz="2000" noProof="0">
                <a:ln>
                  <a:noFill/>
                </a:ln>
                <a:solidFill>
                  <a:srgbClr val="000000"/>
                </a:solidFill>
                <a:effectLst/>
                <a:uLnTx/>
                <a:uFillTx/>
                <a:latin typeface="黑体" panose="02010609060101010101" pitchFamily="2" charset="-122"/>
                <a:ea typeface="黑体" panose="02010609060101010101" pitchFamily="2" charset="-122"/>
                <a:cs typeface="Arial" panose="020B0604020202020204" pitchFamily="34" charset="0"/>
                <a:sym typeface="+mn-ea"/>
              </a:rPr>
              <a:t>1970</a:t>
            </a:r>
            <a:r>
              <a:rPr lang="zh-CN" altLang="en-US" sz="2000" noProof="0">
                <a:ln>
                  <a:noFill/>
                </a:ln>
                <a:solidFill>
                  <a:srgbClr val="000000"/>
                </a:solidFill>
                <a:effectLst/>
                <a:uLnTx/>
                <a:uFillTx/>
                <a:latin typeface="黑体" panose="02010609060101010101" pitchFamily="2" charset="-122"/>
                <a:ea typeface="黑体" panose="02010609060101010101" pitchFamily="2" charset="-122"/>
                <a:cs typeface="Arial" panose="020B0604020202020204" pitchFamily="34" charset="0"/>
                <a:sym typeface="+mn-ea"/>
              </a:rPr>
              <a:t>年代后期</a:t>
            </a:r>
            <a:r>
              <a:rPr lang="en-US" altLang="zh-CN" sz="2000" noProof="0">
                <a:ln>
                  <a:noFill/>
                </a:ln>
                <a:solidFill>
                  <a:srgbClr val="000000"/>
                </a:solidFill>
                <a:effectLst/>
                <a:uLnTx/>
                <a:uFillTx/>
                <a:latin typeface="黑体" panose="02010609060101010101" pitchFamily="2" charset="-122"/>
                <a:ea typeface="黑体" panose="02010609060101010101" pitchFamily="2" charset="-122"/>
                <a:cs typeface="Arial" panose="020B0604020202020204" pitchFamily="34" charset="0"/>
                <a:sym typeface="+mn-ea"/>
              </a:rPr>
              <a:t>, IEEE</a:t>
            </a:r>
            <a:r>
              <a:rPr lang="zh-CN" altLang="en-US" sz="2000" noProof="0">
                <a:ln>
                  <a:noFill/>
                </a:ln>
                <a:solidFill>
                  <a:srgbClr val="000000"/>
                </a:solidFill>
                <a:effectLst/>
                <a:uLnTx/>
                <a:uFillTx/>
                <a:latin typeface="黑体" panose="02010609060101010101" pitchFamily="2" charset="-122"/>
                <a:ea typeface="黑体" panose="02010609060101010101" pitchFamily="2" charset="-122"/>
                <a:cs typeface="Arial" panose="020B0604020202020204" pitchFamily="34" charset="0"/>
                <a:sym typeface="+mn-ea"/>
              </a:rPr>
              <a:t>成立委员会着手制定浮点数标准</a:t>
            </a:r>
            <a:r>
              <a:rPr kumimoji="0" lang="zh-CN" altLang="en-US" sz="2000" b="1" i="0" u="none" strike="noStrike" kern="1200" cap="none" spc="0" normalizeH="0" baseline="0" noProof="0">
                <a:ln>
                  <a:noFill/>
                </a:ln>
                <a:solidFill>
                  <a:srgbClr val="000000"/>
                </a:solidFill>
                <a:effectLst/>
                <a:uLnTx/>
                <a:uFillTx/>
                <a:latin typeface="黑体" panose="02010609060101010101" pitchFamily="2" charset="-122"/>
                <a:ea typeface="黑体" panose="02010609060101010101" pitchFamily="2" charset="-122"/>
                <a:cs typeface="+mn-cs"/>
              </a:rPr>
              <a:t> </a:t>
            </a:r>
            <a:endParaRPr kumimoji="0" lang="zh-CN" altLang="en-US" sz="2000" b="1" i="0" u="none" strike="noStrike" kern="1200" cap="none" spc="0" normalizeH="0" baseline="0" noProof="0">
              <a:ln>
                <a:noFill/>
              </a:ln>
              <a:solidFill>
                <a:srgbClr val="000000"/>
              </a:solidFill>
              <a:effectLst/>
              <a:uLnTx/>
              <a:uFillTx/>
              <a:latin typeface="黑体" panose="02010609060101010101" pitchFamily="2" charset="-122"/>
              <a:ea typeface="黑体" panose="02010609060101010101" pitchFamily="2" charset="-122"/>
              <a:cs typeface="+mn-cs"/>
            </a:endParaRPr>
          </a:p>
          <a:p>
            <a:pPr marL="0" marR="0" lvl="0" indent="457200" algn="l" defTabSz="914400" rtl="0" eaLnBrk="0" hangingPunct="0">
              <a:lnSpc>
                <a:spcPct val="100000"/>
              </a:lnSpc>
              <a:spcBef>
                <a:spcPct val="0"/>
              </a:spcBef>
              <a:spcAft>
                <a:spcPct val="0"/>
              </a:spcAft>
              <a:buClrTx/>
              <a:buSzTx/>
              <a:buFontTx/>
              <a:buNone/>
              <a:defRPr/>
            </a:pPr>
            <a:r>
              <a:rPr lang="en-US" altLang="zh-CN" sz="2000" noProof="0">
                <a:ln>
                  <a:noFill/>
                </a:ln>
                <a:solidFill>
                  <a:srgbClr val="000000"/>
                </a:solidFill>
                <a:effectLst/>
                <a:uLnTx/>
                <a:uFillTx/>
                <a:latin typeface="黑体" panose="02010609060101010101" pitchFamily="2" charset="-122"/>
                <a:ea typeface="黑体" panose="02010609060101010101" pitchFamily="2" charset="-122"/>
                <a:cs typeface="Arial" panose="020B0604020202020204" pitchFamily="34" charset="0"/>
                <a:sym typeface="+mn-ea"/>
              </a:rPr>
              <a:t>1985</a:t>
            </a:r>
            <a:r>
              <a:rPr lang="zh-CN" altLang="en-US" sz="2000" noProof="0">
                <a:ln>
                  <a:noFill/>
                </a:ln>
                <a:solidFill>
                  <a:srgbClr val="000000"/>
                </a:solidFill>
                <a:effectLst/>
                <a:uLnTx/>
                <a:uFillTx/>
                <a:latin typeface="黑体" panose="02010609060101010101" pitchFamily="2" charset="-122"/>
                <a:ea typeface="黑体" panose="02010609060101010101" pitchFamily="2" charset="-122"/>
                <a:cs typeface="Arial" panose="020B0604020202020204" pitchFamily="34" charset="0"/>
                <a:sym typeface="+mn-ea"/>
              </a:rPr>
              <a:t>年完成浮点数标准</a:t>
            </a:r>
            <a:r>
              <a:rPr lang="en-US" altLang="zh-CN" sz="2000" noProof="0">
                <a:ln>
                  <a:noFill/>
                </a:ln>
                <a:solidFill>
                  <a:srgbClr val="000000"/>
                </a:solidFill>
                <a:effectLst/>
                <a:uLnTx/>
                <a:uFillTx/>
                <a:latin typeface="黑体" panose="02010609060101010101" pitchFamily="2" charset="-122"/>
                <a:ea typeface="黑体" panose="02010609060101010101" pitchFamily="2" charset="-122"/>
                <a:cs typeface="Arial" panose="020B0604020202020204" pitchFamily="34" charset="0"/>
                <a:sym typeface="+mn-ea"/>
              </a:rPr>
              <a:t>IEEE 754</a:t>
            </a:r>
            <a:r>
              <a:rPr lang="zh-CN" altLang="en-US" sz="2000" noProof="0">
                <a:ln>
                  <a:noFill/>
                </a:ln>
                <a:solidFill>
                  <a:srgbClr val="000000"/>
                </a:solidFill>
                <a:effectLst/>
                <a:uLnTx/>
                <a:uFillTx/>
                <a:latin typeface="黑体" panose="02010609060101010101" pitchFamily="2" charset="-122"/>
                <a:ea typeface="黑体" panose="02010609060101010101" pitchFamily="2" charset="-122"/>
                <a:cs typeface="Arial" panose="020B0604020202020204" pitchFamily="34" charset="0"/>
                <a:sym typeface="+mn-ea"/>
              </a:rPr>
              <a:t>的制定</a:t>
            </a:r>
            <a:endParaRPr kumimoji="0" lang="zh-CN" altLang="en-US" sz="2000" b="1" i="0" u="none" strike="noStrike" kern="1200" cap="none" spc="0" normalizeH="0" baseline="0" noProof="0">
              <a:ln>
                <a:noFill/>
              </a:ln>
              <a:solidFill>
                <a:srgbClr val="000000"/>
              </a:solidFill>
              <a:effectLst/>
              <a:uLnTx/>
              <a:uFillTx/>
              <a:latin typeface="黑体" panose="02010609060101010101" pitchFamily="2" charset="-122"/>
              <a:ea typeface="黑体" panose="0201060906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08227">
                                            <p:txEl>
                                              <p:pRg st="0" end="0"/>
                                            </p:txEl>
                                          </p:spTgt>
                                        </p:tgtEl>
                                        <p:attrNameLst>
                                          <p:attrName>style.visibility</p:attrName>
                                        </p:attrNameLst>
                                      </p:cBhvr>
                                      <p:to>
                                        <p:strVal val="visible"/>
                                      </p:to>
                                    </p:set>
                                    <p:animEffect transition="in" filter="blinds(horizontal)">
                                      <p:cBhvr>
                                        <p:cTn id="7" dur="500"/>
                                        <p:tgtEl>
                                          <p:spTgt spid="3082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2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611188" y="1628800"/>
            <a:ext cx="7609822" cy="474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30000"/>
              </a:spcBef>
              <a:spcAft>
                <a:spcPct val="0"/>
              </a:spcAft>
              <a:buClrTx/>
              <a:buSzTx/>
              <a:buFontTx/>
              <a:buNone/>
              <a:defRPr/>
            </a:pPr>
            <a:r>
              <a:rPr kumimoji="1" lang="en-US" altLang="zh-CN" sz="2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Q</a:t>
            </a:r>
            <a:r>
              <a:rPr kumimoji="1" lang="zh-CN" altLang="en-US" sz="2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：为什么指数使用移码表示，而不是补码表示？</a:t>
            </a:r>
            <a:endParaRPr kumimoji="1" lang="en-US" altLang="zh-CN" sz="2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lang="en-US" altLang="zh-CN" sz="2800" b="1" dirty="0">
                <a:solidFill>
                  <a:srgbClr val="FF0000"/>
                </a:solidFill>
                <a:latin typeface="宋体" panose="02010600030101010101" pitchFamily="2" charset="-122"/>
                <a:ea typeface="宋体" panose="02010600030101010101" pitchFamily="2" charset="-122"/>
              </a:rPr>
              <a:t>   </a:t>
            </a:r>
            <a:r>
              <a:rPr lang="zh-CN" altLang="en-US" sz="2800" b="1" dirty="0">
                <a:solidFill>
                  <a:srgbClr val="40458C"/>
                </a:solidFill>
                <a:latin typeface="宋体" panose="02010600030101010101" pitchFamily="2" charset="-122"/>
                <a:ea typeface="宋体" panose="02010600030101010101" pitchFamily="2" charset="-122"/>
              </a:rPr>
              <a:t>在加法运算时，要对阶，用无符号数比较、移位更简单。</a:t>
            </a:r>
            <a:endParaRPr lang="en-US" altLang="zh-CN" sz="2800" b="1" dirty="0">
              <a:solidFill>
                <a:srgbClr val="40458C"/>
              </a:solidFill>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30000"/>
              </a:spcBef>
              <a:spcAft>
                <a:spcPct val="0"/>
              </a:spcAft>
              <a:buClrTx/>
              <a:buSzTx/>
              <a:buFontTx/>
              <a:buNone/>
              <a:defRPr/>
            </a:pPr>
            <a:endParaRPr lang="en-US" altLang="zh-CN" sz="2800" b="1" dirty="0">
              <a:solidFill>
                <a:srgbClr val="40458C"/>
              </a:solidFill>
              <a:latin typeface="宋体" panose="02010600030101010101" pitchFamily="2" charset="-122"/>
              <a:ea typeface="宋体" panose="02010600030101010101" pitchFamily="2" charset="-122"/>
            </a:endParaRPr>
          </a:p>
          <a:p>
            <a:pPr>
              <a:spcBef>
                <a:spcPct val="30000"/>
              </a:spcBef>
              <a:defRPr/>
            </a:pPr>
            <a:r>
              <a:rPr lang="en-US" altLang="zh-CN" sz="2800" b="1" dirty="0">
                <a:solidFill>
                  <a:srgbClr val="FF0000"/>
                </a:solidFill>
                <a:latin typeface="宋体" panose="02010600030101010101" pitchFamily="2" charset="-122"/>
                <a:ea typeface="宋体" panose="02010600030101010101" pitchFamily="2" charset="-122"/>
              </a:rPr>
              <a:t>Q</a:t>
            </a:r>
            <a:r>
              <a:rPr lang="zh-CN" altLang="en-US" sz="2800" b="1" dirty="0">
                <a:solidFill>
                  <a:srgbClr val="FF0000"/>
                </a:solidFill>
                <a:latin typeface="宋体" panose="02010600030101010101" pitchFamily="2" charset="-122"/>
                <a:ea typeface="宋体" panose="02010600030101010101" pitchFamily="2" charset="-122"/>
              </a:rPr>
              <a:t>：为什么规格化时，用</a:t>
            </a:r>
            <a:r>
              <a:rPr lang="en-US" altLang="zh-CN" sz="2800" b="1" dirty="0">
                <a:solidFill>
                  <a:srgbClr val="FF0000"/>
                </a:solidFill>
                <a:latin typeface="宋体" panose="02010600030101010101" pitchFamily="2" charset="-122"/>
                <a:ea typeface="宋体" panose="02010600030101010101" pitchFamily="2" charset="-122"/>
              </a:rPr>
              <a:t> ±1.XXXX*2</a:t>
            </a:r>
            <a:r>
              <a:rPr lang="en-US" altLang="zh-CN" sz="2800" b="1" baseline="30000" dirty="0">
                <a:solidFill>
                  <a:srgbClr val="FF0000"/>
                </a:solidFill>
                <a:latin typeface="宋体" panose="02010600030101010101" pitchFamily="2" charset="-122"/>
                <a:ea typeface="宋体" panose="02010600030101010101" pitchFamily="2" charset="-122"/>
              </a:rPr>
              <a:t>n</a:t>
            </a:r>
            <a:r>
              <a:rPr lang="en-US" altLang="zh-CN" sz="2800" b="1" dirty="0">
                <a:solidFill>
                  <a:srgbClr val="FF0000"/>
                </a:solidFill>
                <a:latin typeface="宋体" panose="02010600030101010101" pitchFamily="2" charset="-122"/>
                <a:ea typeface="宋体" panose="02010600030101010101" pitchFamily="2" charset="-122"/>
              </a:rPr>
              <a:t> B </a:t>
            </a:r>
            <a:r>
              <a:rPr lang="zh-CN" altLang="en-US" sz="2800" b="1" dirty="0">
                <a:solidFill>
                  <a:srgbClr val="FF0000"/>
                </a:solidFill>
                <a:latin typeface="宋体" panose="02010600030101010101" pitchFamily="2" charset="-122"/>
                <a:ea typeface="宋体" panose="02010600030101010101" pitchFamily="2" charset="-122"/>
              </a:rPr>
              <a:t>，</a:t>
            </a:r>
            <a:endParaRPr lang="en-US" altLang="zh-CN" sz="2800" b="1" dirty="0">
              <a:solidFill>
                <a:srgbClr val="FF0000"/>
              </a:solidFill>
              <a:latin typeface="宋体" panose="02010600030101010101" pitchFamily="2" charset="-122"/>
              <a:ea typeface="宋体" panose="02010600030101010101" pitchFamily="2" charset="-122"/>
            </a:endParaRPr>
          </a:p>
          <a:p>
            <a:pPr>
              <a:spcBef>
                <a:spcPct val="30000"/>
              </a:spcBef>
              <a:defRPr/>
            </a:pPr>
            <a:r>
              <a:rPr lang="en-US" altLang="zh-CN" sz="2800" b="1" dirty="0">
                <a:solidFill>
                  <a:srgbClr val="FF0000"/>
                </a:solidFill>
                <a:latin typeface="宋体" panose="02010600030101010101" pitchFamily="2" charset="-122"/>
                <a:ea typeface="宋体" panose="02010600030101010101" pitchFamily="2" charset="-122"/>
              </a:rPr>
              <a:t>   </a:t>
            </a:r>
            <a:r>
              <a:rPr lang="zh-CN" altLang="en-US" sz="2800" b="1" dirty="0">
                <a:solidFill>
                  <a:srgbClr val="FF0000"/>
                </a:solidFill>
                <a:latin typeface="宋体" panose="02010600030101010101" pitchFamily="2" charset="-122"/>
                <a:ea typeface="宋体" panose="02010600030101010101" pitchFamily="2" charset="-122"/>
              </a:rPr>
              <a:t>而不是 </a:t>
            </a:r>
            <a:r>
              <a:rPr lang="en-US" altLang="zh-CN" sz="2800" b="1" dirty="0">
                <a:solidFill>
                  <a:srgbClr val="FF0000"/>
                </a:solidFill>
                <a:latin typeface="宋体" panose="02010600030101010101" pitchFamily="2" charset="-122"/>
                <a:ea typeface="宋体" panose="02010600030101010101" pitchFamily="2" charset="-122"/>
              </a:rPr>
              <a:t>±0.1XXXX*2</a:t>
            </a:r>
            <a:r>
              <a:rPr lang="en-US" altLang="zh-CN" sz="2800" b="1" baseline="30000" dirty="0">
                <a:solidFill>
                  <a:srgbClr val="FF0000"/>
                </a:solidFill>
                <a:latin typeface="宋体" panose="02010600030101010101" pitchFamily="2" charset="-122"/>
                <a:ea typeface="宋体" panose="02010600030101010101" pitchFamily="2" charset="-122"/>
              </a:rPr>
              <a:t>n</a:t>
            </a:r>
            <a:r>
              <a:rPr lang="en-US" altLang="zh-CN" sz="2800" b="1" dirty="0">
                <a:solidFill>
                  <a:srgbClr val="FF0000"/>
                </a:solidFill>
                <a:latin typeface="宋体" panose="02010600030101010101" pitchFamily="2" charset="-122"/>
                <a:ea typeface="宋体" panose="02010600030101010101" pitchFamily="2" charset="-122"/>
              </a:rPr>
              <a:t> B </a:t>
            </a:r>
            <a:r>
              <a:rPr lang="zh-CN" altLang="en-US" sz="2800" b="1" dirty="0">
                <a:solidFill>
                  <a:srgbClr val="FF0000"/>
                </a:solidFill>
                <a:latin typeface="宋体" panose="02010600030101010101" pitchFamily="2" charset="-122"/>
                <a:ea typeface="宋体" panose="02010600030101010101" pitchFamily="2" charset="-122"/>
              </a:rPr>
              <a:t>？</a:t>
            </a:r>
            <a:endParaRPr lang="en-US" altLang="zh-CN" sz="2800" b="1" dirty="0">
              <a:solidFill>
                <a:srgbClr val="FF0000"/>
              </a:solidFill>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30000"/>
              </a:spcBef>
              <a:spcAft>
                <a:spcPct val="0"/>
              </a:spcAft>
              <a:buClrTx/>
              <a:buSzTx/>
              <a:buFontTx/>
              <a:buNone/>
              <a:defRPr/>
            </a:pP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   能够保存更多的有效位数，指数的表示范围也更大。</a:t>
            </a:r>
            <a:endParaRPr kumimoji="1" lang="en-US" altLang="zh-CN"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30000"/>
              </a:spcBef>
              <a:spcAft>
                <a:spcPct val="0"/>
              </a:spcAft>
              <a:buClrTx/>
              <a:buSzTx/>
              <a:buFontTx/>
              <a:buNone/>
              <a:defRPr/>
            </a:pPr>
            <a:r>
              <a:rPr kumimoji="1" lang="zh-CN" altLang="en-US" sz="2800" b="1" i="0" u="none" strike="noStrike" kern="1200" cap="none" spc="0" normalizeH="0" baseline="0" noProof="0" dirty="0">
                <a:ln>
                  <a:noFill/>
                </a:ln>
                <a:solidFill>
                  <a:srgbClr val="40458C"/>
                </a:solidFill>
                <a:effectLst/>
                <a:uLnTx/>
                <a:uFillTx/>
                <a:latin typeface="宋体" panose="02010600030101010101" pitchFamily="2" charset="-122"/>
                <a:ea typeface="宋体" panose="02010600030101010101" pitchFamily="2" charset="-122"/>
                <a:cs typeface="+mn-cs"/>
              </a:rPr>
              <a:t>   </a:t>
            </a:r>
            <a:endParaRPr lang="en-US" altLang="zh-CN" sz="2800" b="1" dirty="0">
              <a:solidFill>
                <a:srgbClr val="40458C"/>
              </a:solidFill>
              <a:latin typeface="宋体" panose="02010600030101010101" pitchFamily="2" charset="-122"/>
              <a:ea typeface="宋体" panose="02010600030101010101" pitchFamily="2" charset="-122"/>
            </a:endParaRPr>
          </a:p>
        </p:txBody>
      </p:sp>
      <p:sp>
        <p:nvSpPr>
          <p:cNvPr id="6" name="Text Box 1026"/>
          <p:cNvSpPr txBox="1">
            <a:spLocks noChangeArrowheads="1"/>
          </p:cNvSpPr>
          <p:nvPr/>
        </p:nvSpPr>
        <p:spPr bwMode="auto">
          <a:xfrm>
            <a:off x="611188" y="332656"/>
            <a:ext cx="567690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000" i="1">
                <a:solidFill>
                  <a:schemeClr val="tx1"/>
                </a:solidFill>
                <a:latin typeface="Tahoma" panose="020B0604030504040204" pitchFamily="2" charset="0"/>
                <a:ea typeface="宋体" panose="02010600030101010101" pitchFamily="2" charset="-122"/>
              </a:defRPr>
            </a:lvl1pPr>
            <a:lvl2pPr marL="742950" indent="-285750" eaLnBrk="0" hangingPunct="0">
              <a:defRPr kumimoji="1" sz="2000" i="1">
                <a:solidFill>
                  <a:schemeClr val="tx1"/>
                </a:solidFill>
                <a:latin typeface="Tahoma" panose="020B0604030504040204" pitchFamily="2" charset="0"/>
                <a:ea typeface="宋体" panose="02010600030101010101" pitchFamily="2" charset="-122"/>
              </a:defRPr>
            </a:lvl2pPr>
            <a:lvl3pPr marL="1143000" indent="-228600" eaLnBrk="0" hangingPunct="0">
              <a:defRPr kumimoji="1" sz="2000" i="1">
                <a:solidFill>
                  <a:schemeClr val="tx1"/>
                </a:solidFill>
                <a:latin typeface="Tahoma" panose="020B0604030504040204" pitchFamily="2" charset="0"/>
                <a:ea typeface="宋体" panose="02010600030101010101" pitchFamily="2" charset="-122"/>
              </a:defRPr>
            </a:lvl3pPr>
            <a:lvl4pPr marL="1600200" indent="-228600" eaLnBrk="0" hangingPunct="0">
              <a:defRPr kumimoji="1" sz="2000" i="1">
                <a:solidFill>
                  <a:schemeClr val="tx1"/>
                </a:solidFill>
                <a:latin typeface="Tahoma" panose="020B0604030504040204" pitchFamily="2" charset="0"/>
                <a:ea typeface="宋体" panose="02010600030101010101" pitchFamily="2" charset="-122"/>
              </a:defRPr>
            </a:lvl4pPr>
            <a:lvl5pPr marL="2057400" indent="-228600" eaLnBrk="0" hangingPunct="0">
              <a:defRPr kumimoji="1" sz="2000" i="1">
                <a:solidFill>
                  <a:schemeClr val="tx1"/>
                </a:solidFill>
                <a:latin typeface="Tahoma" panose="020B0604030504040204" pitchFamily="2" charset="0"/>
                <a:ea typeface="宋体" panose="02010600030101010101" pitchFamily="2" charset="-122"/>
              </a:defRPr>
            </a:lvl5pPr>
            <a:lvl6pPr marL="2514600" indent="-228600" eaLnBrk="0" fontAlgn="base" hangingPunct="0">
              <a:spcBef>
                <a:spcPct val="0"/>
              </a:spcBef>
              <a:spcAft>
                <a:spcPct val="0"/>
              </a:spcAft>
              <a:defRPr kumimoji="1" sz="2000" i="1">
                <a:solidFill>
                  <a:schemeClr val="tx1"/>
                </a:solidFill>
                <a:latin typeface="Tahoma" panose="020B0604030504040204" pitchFamily="2" charset="0"/>
                <a:ea typeface="宋体" panose="02010600030101010101" pitchFamily="2" charset="-122"/>
              </a:defRPr>
            </a:lvl6pPr>
            <a:lvl7pPr marL="2971800" indent="-228600" eaLnBrk="0" fontAlgn="base" hangingPunct="0">
              <a:spcBef>
                <a:spcPct val="0"/>
              </a:spcBef>
              <a:spcAft>
                <a:spcPct val="0"/>
              </a:spcAft>
              <a:defRPr kumimoji="1" sz="2000" i="1">
                <a:solidFill>
                  <a:schemeClr val="tx1"/>
                </a:solidFill>
                <a:latin typeface="Tahoma" panose="020B0604030504040204" pitchFamily="2" charset="0"/>
                <a:ea typeface="宋体" panose="02010600030101010101" pitchFamily="2" charset="-122"/>
              </a:defRPr>
            </a:lvl7pPr>
            <a:lvl8pPr marL="3429000" indent="-228600" eaLnBrk="0" fontAlgn="base" hangingPunct="0">
              <a:spcBef>
                <a:spcPct val="0"/>
              </a:spcBef>
              <a:spcAft>
                <a:spcPct val="0"/>
              </a:spcAft>
              <a:defRPr kumimoji="1" sz="2000" i="1">
                <a:solidFill>
                  <a:schemeClr val="tx1"/>
                </a:solidFill>
                <a:latin typeface="Tahoma" panose="020B0604030504040204" pitchFamily="2" charset="0"/>
                <a:ea typeface="宋体" panose="02010600030101010101" pitchFamily="2" charset="-122"/>
              </a:defRPr>
            </a:lvl8pPr>
            <a:lvl9pPr marL="3886200" indent="-228600" eaLnBrk="0" fontAlgn="base" hangingPunct="0">
              <a:spcBef>
                <a:spcPct val="0"/>
              </a:spcBef>
              <a:spcAft>
                <a:spcPct val="0"/>
              </a:spcAft>
              <a:defRPr kumimoji="1" sz="2000" i="1">
                <a:solidFill>
                  <a:schemeClr val="tx1"/>
                </a:solidFill>
                <a:latin typeface="Tahoma" panose="020B0604030504040204" pitchFamily="2"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3600" b="1" i="0" u="none" strike="noStrike" kern="1200" cap="none" spc="0" normalizeH="0" baseline="0" noProof="0" dirty="0">
                <a:ln>
                  <a:noFill/>
                </a:ln>
                <a:solidFill>
                  <a:srgbClr val="FFFFFF"/>
                </a:solidFill>
                <a:effectLst/>
                <a:uLnTx/>
                <a:uFillTx/>
                <a:latin typeface="华文新魏" panose="02010800040101010101" pitchFamily="2" charset="-122"/>
                <a:ea typeface="华文新魏" panose="02010800040101010101" pitchFamily="2" charset="-122"/>
                <a:cs typeface="+mn-cs"/>
              </a:rPr>
              <a:t>浮点数据在机内的表示形式</a:t>
            </a:r>
            <a:endParaRPr kumimoji="1" lang="zh-CN" altLang="en-US" sz="3600" b="1" i="0" u="none" strike="noStrike" kern="1200" cap="none" spc="0" normalizeH="0" baseline="0" noProof="0" dirty="0">
              <a:ln>
                <a:noFill/>
              </a:ln>
              <a:solidFill>
                <a:srgbClr val="FFFFFF"/>
              </a:solidFill>
              <a:effectLst/>
              <a:uLnTx/>
              <a:uFillTx/>
              <a:latin typeface="华文新魏" panose="02010800040101010101" pitchFamily="2" charset="-122"/>
              <a:ea typeface="华文新魏" panose="02010800040101010101" pitchFamily="2" charset="-122"/>
              <a:cs typeface="+mn-cs"/>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 calcmode="lin" valueType="num">
                                      <p:cBhvr additive="base">
                                        <p:cTn id="1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2"/>
          <p:cNvSpPr>
            <a:spLocks noGrp="1"/>
          </p:cNvSpPr>
          <p:nvPr/>
        </p:nvSpPr>
        <p:spPr>
          <a:xfrm>
            <a:off x="457200" y="98425"/>
            <a:ext cx="8229600" cy="725170"/>
          </a:xfrm>
          <a:prstGeom prst="rect">
            <a:avLst/>
          </a:prstGeom>
          <a:noFill/>
          <a:ln w="9525">
            <a:noFill/>
          </a:ln>
        </p:spPr>
        <p:txBody>
          <a:bodyPr vert="horz" wrap="square" lIns="91440" tIns="45720" rIns="91440" bIns="45720" anchor="ctr" anchorCtr="0"/>
          <a:lst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a:lstStyle>
          <a:p>
            <a:pPr algn="ctr">
              <a:buClrTx/>
              <a:buSzTx/>
              <a:buFont typeface="Arial" panose="020B0604020202020204" pitchFamily="34" charset="0"/>
            </a:pPr>
            <a:r>
              <a:rPr lang="zh-CN" altLang="en-US" sz="4000" b="1" dirty="0">
                <a:solidFill>
                  <a:schemeClr val="bg1"/>
                </a:solidFill>
                <a:latin typeface="华文新魏" panose="02010800040101010101" pitchFamily="2" charset="-122"/>
                <a:ea typeface="华文新魏" panose="02010800040101010101" pitchFamily="2" charset="-122"/>
                <a:cs typeface="+mn-cs"/>
              </a:rPr>
              <a:t>主要内容</a:t>
            </a:r>
            <a:endParaRPr lang="zh-CN" altLang="en-US" sz="4000" b="1" dirty="0">
              <a:solidFill>
                <a:schemeClr val="bg1"/>
              </a:solidFill>
              <a:latin typeface="华文新魏" panose="02010800040101010101" pitchFamily="2" charset="-122"/>
              <a:ea typeface="华文新魏" panose="02010800040101010101" pitchFamily="2" charset="-122"/>
              <a:cs typeface="+mn-cs"/>
            </a:endParaRPr>
          </a:p>
        </p:txBody>
      </p:sp>
      <p:sp>
        <p:nvSpPr>
          <p:cNvPr id="4099" name="Rectangle 3"/>
          <p:cNvSpPr>
            <a:spLocks noGrp="1"/>
          </p:cNvSpPr>
          <p:nvPr>
            <p:ph type="body" idx="4294967295"/>
          </p:nvPr>
        </p:nvSpPr>
        <p:spPr>
          <a:xfrm>
            <a:off x="827405" y="1978025"/>
            <a:ext cx="7581900" cy="3930015"/>
          </a:xfrm>
        </p:spPr>
        <p:txBody>
          <a:bodyPr vert="horz" wrap="square" lIns="91440" tIns="45720" rIns="91440" bIns="45720" anchor="t" anchorCtr="0"/>
          <a:p>
            <a:pPr>
              <a:spcBef>
                <a:spcPts val="1600"/>
              </a:spcBef>
            </a:pPr>
            <a:r>
              <a:rPr lang="en-US" altLang="zh-CN" dirty="0">
                <a:solidFill>
                  <a:srgbClr val="FF0000"/>
                </a:solidFill>
                <a:ea typeface="黑体" panose="02010609060101010101" pitchFamily="2" charset="-122"/>
              </a:rPr>
              <a:t> </a:t>
            </a:r>
            <a:r>
              <a:rPr lang="zh-CN" altLang="en-US" dirty="0">
                <a:solidFill>
                  <a:srgbClr val="000066"/>
                </a:solidFill>
                <a:ea typeface="黑体" panose="02010609060101010101" pitchFamily="2" charset="-122"/>
              </a:rPr>
              <a:t>编码和数制</a:t>
            </a:r>
            <a:endParaRPr lang="zh-CN" altLang="en-US" dirty="0">
              <a:solidFill>
                <a:srgbClr val="000066"/>
              </a:solidFill>
              <a:ea typeface="黑体" panose="02010609060101010101" pitchFamily="2" charset="-122"/>
            </a:endParaRPr>
          </a:p>
          <a:p>
            <a:pPr>
              <a:spcBef>
                <a:spcPts val="1600"/>
              </a:spcBef>
            </a:pPr>
            <a:r>
              <a:rPr lang="en-US" altLang="zh-CN" dirty="0">
                <a:ea typeface="黑体" panose="02010609060101010101" pitchFamily="2" charset="-122"/>
              </a:rPr>
              <a:t> </a:t>
            </a:r>
            <a:r>
              <a:rPr lang="zh-CN" altLang="en-US" dirty="0">
                <a:solidFill>
                  <a:srgbClr val="000066"/>
                </a:solidFill>
                <a:ea typeface="黑体" panose="02010609060101010101" pitchFamily="2" charset="-122"/>
              </a:rPr>
              <a:t>数值数据的表示</a:t>
            </a:r>
            <a:endParaRPr lang="zh-CN" altLang="en-US" dirty="0">
              <a:solidFill>
                <a:srgbClr val="000066"/>
              </a:solidFill>
              <a:ea typeface="黑体" panose="02010609060101010101" pitchFamily="2" charset="-122"/>
            </a:endParaRPr>
          </a:p>
          <a:p>
            <a:pPr>
              <a:spcBef>
                <a:spcPts val="1600"/>
              </a:spcBef>
            </a:pPr>
            <a:r>
              <a:rPr lang="en-US" altLang="zh-CN" dirty="0">
                <a:ea typeface="黑体" panose="02010609060101010101" pitchFamily="2" charset="-122"/>
              </a:rPr>
              <a:t> </a:t>
            </a:r>
            <a:r>
              <a:rPr lang="zh-CN" altLang="en-US" dirty="0">
                <a:solidFill>
                  <a:srgbClr val="FF3300"/>
                </a:solidFill>
                <a:ea typeface="黑体" panose="02010609060101010101" pitchFamily="2" charset="-122"/>
              </a:rPr>
              <a:t>字符数据的表示</a:t>
            </a:r>
            <a:endParaRPr lang="zh-CN" altLang="en-US" dirty="0">
              <a:solidFill>
                <a:srgbClr val="FF3300"/>
              </a:solidFill>
              <a:ea typeface="黑体" panose="02010609060101010101" pitchFamily="2" charset="-122"/>
            </a:endParaRPr>
          </a:p>
          <a:p>
            <a:pPr>
              <a:spcBef>
                <a:spcPts val="1600"/>
              </a:spcBef>
            </a:pPr>
            <a:endParaRPr lang="zh-CN" altLang="en-US" dirty="0">
              <a:solidFill>
                <a:srgbClr val="FF3300"/>
              </a:solidFill>
              <a:ea typeface="黑体" panose="0201060906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文本框 69635"/>
          <p:cNvSpPr txBox="1">
            <a:spLocks noChangeArrowheads="1"/>
          </p:cNvSpPr>
          <p:nvPr/>
        </p:nvSpPr>
        <p:spPr bwMode="auto">
          <a:xfrm>
            <a:off x="683895" y="188278"/>
            <a:ext cx="7272338"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r>
              <a:rPr lang="zh-CN" altLang="en-US" sz="4000">
                <a:solidFill>
                  <a:schemeClr val="bg1"/>
                </a:solidFill>
                <a:latin typeface="华文新魏" panose="02010800040101010101" pitchFamily="2" charset="-122"/>
                <a:ea typeface="华文新魏" panose="02010800040101010101" pitchFamily="2" charset="-122"/>
              </a:rPr>
              <a:t>字符数据的</a:t>
            </a:r>
            <a:r>
              <a:rPr lang="zh-CN" altLang="en-US" sz="4000">
                <a:solidFill>
                  <a:schemeClr val="bg1"/>
                </a:solidFill>
                <a:latin typeface="华文新魏" panose="02010800040101010101" pitchFamily="2" charset="-122"/>
                <a:ea typeface="华文新魏" panose="02010800040101010101" pitchFamily="2" charset="-122"/>
              </a:rPr>
              <a:t>表示</a:t>
            </a:r>
            <a:endParaRPr lang="zh-CN" altLang="en-US" sz="4000">
              <a:solidFill>
                <a:schemeClr val="bg1"/>
              </a:solidFill>
              <a:latin typeface="华文新魏" panose="02010800040101010101" pitchFamily="2" charset="-122"/>
              <a:ea typeface="华文新魏" panose="02010800040101010101" pitchFamily="2" charset="-122"/>
            </a:endParaRPr>
          </a:p>
        </p:txBody>
      </p:sp>
      <p:sp>
        <p:nvSpPr>
          <p:cNvPr id="45058" name="文本占位符 69636" descr="Rectangle: Click to edit Master text styles&#10;Second level&#10;Third level&#10;Fourth level&#10;Fifth level"/>
          <p:cNvSpPr>
            <a:spLocks noGrp="1" noChangeArrowheads="1"/>
          </p:cNvSpPr>
          <p:nvPr>
            <p:ph idx="1"/>
          </p:nvPr>
        </p:nvSpPr>
        <p:spPr>
          <a:xfrm>
            <a:off x="467360" y="2204720"/>
            <a:ext cx="8382000" cy="2765425"/>
          </a:xfrm>
        </p:spPr>
        <p:txBody>
          <a:bodyPr/>
          <a:lstStyle/>
          <a:p>
            <a:pPr marL="0" indent="0" algn="l">
              <a:lnSpc>
                <a:spcPct val="150000"/>
              </a:lnSpc>
              <a:spcBef>
                <a:spcPts val="1600"/>
              </a:spcBef>
              <a:buNone/>
            </a:pPr>
            <a:r>
              <a:rPr lang="en-US" altLang="zh-CN" sz="2800" b="1">
                <a:latin typeface="楷体_GB2312" pitchFamily="1" charset="-122"/>
                <a:ea typeface="楷体_GB2312" pitchFamily="1" charset="-122"/>
              </a:rPr>
              <a:t>  </a:t>
            </a:r>
            <a:r>
              <a:rPr lang="zh-CN" altLang="en-US" sz="3200" dirty="0">
                <a:ea typeface="黑体" panose="02010609060101010101" pitchFamily="2" charset="-122"/>
              </a:rPr>
              <a:t>字符编码：</a:t>
            </a:r>
            <a:endParaRPr lang="zh-CN" altLang="en-US" sz="3200" dirty="0">
              <a:ea typeface="黑体" panose="02010609060101010101" pitchFamily="2" charset="-122"/>
            </a:endParaRPr>
          </a:p>
          <a:p>
            <a:pPr>
              <a:lnSpc>
                <a:spcPct val="150000"/>
              </a:lnSpc>
              <a:buFont typeface="Wingdings" panose="05000000000000000000" pitchFamily="2" charset="2"/>
              <a:buNone/>
            </a:pPr>
            <a:r>
              <a:rPr lang="en-US" altLang="zh-CN" sz="2800" b="1">
                <a:latin typeface="楷体_GB2312" pitchFamily="1" charset="-122"/>
                <a:ea typeface="楷体_GB2312" pitchFamily="1" charset="-122"/>
              </a:rPr>
              <a:t>       </a:t>
            </a:r>
            <a:r>
              <a:rPr lang="zh-CN" altLang="en-US" b="1">
                <a:latin typeface="楷体_GB2312" pitchFamily="1" charset="-122"/>
                <a:ea typeface="楷体_GB2312" pitchFamily="1" charset="-122"/>
              </a:rPr>
              <a:t>字符集到</a:t>
            </a:r>
            <a:r>
              <a:rPr lang="en-US" altLang="zh-CN" b="1">
                <a:latin typeface="楷体_GB2312" pitchFamily="1" charset="-122"/>
                <a:ea typeface="楷体_GB2312" pitchFamily="1" charset="-122"/>
              </a:rPr>
              <a:t>“</a:t>
            </a:r>
            <a:r>
              <a:rPr lang="zh-CN" altLang="en-US" b="1">
                <a:latin typeface="楷体_GB2312" pitchFamily="1" charset="-122"/>
                <a:ea typeface="楷体_GB2312" pitchFamily="1" charset="-122"/>
              </a:rPr>
              <a:t>码点空间</a:t>
            </a:r>
            <a:r>
              <a:rPr lang="en-US" altLang="zh-CN" b="1">
                <a:latin typeface="楷体_GB2312" pitchFamily="1" charset="-122"/>
                <a:ea typeface="楷体_GB2312" pitchFamily="1" charset="-122"/>
              </a:rPr>
              <a:t>”</a:t>
            </a:r>
            <a:r>
              <a:rPr lang="zh-CN" altLang="en-US" b="1">
                <a:latin typeface="楷体_GB2312" pitchFamily="1" charset="-122"/>
                <a:ea typeface="楷体_GB2312" pitchFamily="1" charset="-122"/>
              </a:rPr>
              <a:t>的</a:t>
            </a:r>
            <a:r>
              <a:rPr lang="zh-CN" altLang="en-US" b="1">
                <a:latin typeface="楷体_GB2312" pitchFamily="1" charset="-122"/>
                <a:ea typeface="楷体_GB2312" pitchFamily="1" charset="-122"/>
              </a:rPr>
              <a:t>映射  </a:t>
            </a:r>
            <a:endParaRPr lang="zh-CN" altLang="en-US" b="1">
              <a:latin typeface="楷体_GB2312" pitchFamily="1" charset="-122"/>
              <a:ea typeface="楷体_GB2312" pitchFamily="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94887"/>
    </mc:Choice>
    <mc:Fallback>
      <p:transition spd="slow" advTm="94887"/>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文本框 69635"/>
          <p:cNvSpPr txBox="1">
            <a:spLocks noChangeArrowheads="1"/>
          </p:cNvSpPr>
          <p:nvPr/>
        </p:nvSpPr>
        <p:spPr bwMode="auto">
          <a:xfrm>
            <a:off x="683895" y="188278"/>
            <a:ext cx="7272338"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r>
              <a:rPr lang="en-US" altLang="zh-CN" sz="4000">
                <a:solidFill>
                  <a:schemeClr val="bg1"/>
                </a:solidFill>
                <a:latin typeface="华文新魏" panose="02010800040101010101" pitchFamily="2" charset="-122"/>
                <a:ea typeface="华文新魏" panose="02010800040101010101" pitchFamily="2" charset="-122"/>
              </a:rPr>
              <a:t>ASCII</a:t>
            </a:r>
            <a:r>
              <a:rPr lang="zh-CN" altLang="en-US" sz="4000">
                <a:solidFill>
                  <a:schemeClr val="bg1"/>
                </a:solidFill>
                <a:latin typeface="华文新魏" panose="02010800040101010101" pitchFamily="2" charset="-122"/>
                <a:ea typeface="华文新魏" panose="02010800040101010101" pitchFamily="2" charset="-122"/>
              </a:rPr>
              <a:t>码</a:t>
            </a:r>
            <a:endParaRPr lang="zh-CN" altLang="en-US" sz="4000">
              <a:solidFill>
                <a:schemeClr val="bg1"/>
              </a:solidFill>
              <a:latin typeface="华文新魏" panose="02010800040101010101" pitchFamily="2" charset="-122"/>
              <a:ea typeface="华文新魏" panose="02010800040101010101" pitchFamily="2" charset="-122"/>
            </a:endParaRPr>
          </a:p>
        </p:txBody>
      </p:sp>
      <p:sp>
        <p:nvSpPr>
          <p:cNvPr id="45058" name="文本占位符 69636" descr="Rectangle: Click to edit Master text styles&#10;Second level&#10;Third level&#10;Fourth level&#10;Fifth level"/>
          <p:cNvSpPr>
            <a:spLocks noGrp="1" noChangeArrowheads="1"/>
          </p:cNvSpPr>
          <p:nvPr>
            <p:ph idx="1"/>
          </p:nvPr>
        </p:nvSpPr>
        <p:spPr/>
        <p:txBody>
          <a:bodyPr/>
          <a:lstStyle/>
          <a:p>
            <a:pPr>
              <a:lnSpc>
                <a:spcPct val="80000"/>
              </a:lnSpc>
              <a:buFont typeface="Wingdings" panose="05000000000000000000" pitchFamily="2" charset="2"/>
              <a:buNone/>
            </a:pPr>
            <a:r>
              <a:rPr lang="en-US" altLang="zh-CN" sz="2800" b="1">
                <a:latin typeface="楷体_GB2312" pitchFamily="1" charset="-122"/>
                <a:ea typeface="楷体_GB2312" pitchFamily="1" charset="-122"/>
              </a:rPr>
              <a:t>  </a:t>
            </a:r>
            <a:r>
              <a:rPr lang="zh-CN" altLang="en-US" sz="2800" b="1">
                <a:latin typeface="楷体_GB2312" pitchFamily="1" charset="-122"/>
                <a:ea typeface="楷体_GB2312" pitchFamily="1" charset="-122"/>
              </a:rPr>
              <a:t>西文字符采用ASCII码表示。</a:t>
            </a:r>
            <a:endParaRPr lang="zh-CN" altLang="en-US" sz="2800" b="1">
              <a:latin typeface="楷体_GB2312" pitchFamily="1" charset="-122"/>
              <a:ea typeface="楷体_GB2312" pitchFamily="1" charset="-122"/>
            </a:endParaRPr>
          </a:p>
          <a:p>
            <a:pPr>
              <a:lnSpc>
                <a:spcPct val="80000"/>
              </a:lnSpc>
              <a:buFont typeface="Wingdings" panose="05000000000000000000" pitchFamily="2" charset="2"/>
              <a:buNone/>
            </a:pPr>
            <a:r>
              <a:rPr lang="zh-CN" altLang="en-US" sz="2800" b="1">
                <a:latin typeface="楷体_GB2312" pitchFamily="1" charset="-122"/>
                <a:ea typeface="楷体_GB2312" pitchFamily="1" charset="-122"/>
              </a:rPr>
              <a:t>  </a:t>
            </a:r>
            <a:endParaRPr lang="zh-CN" altLang="en-US" sz="2800" b="1">
              <a:latin typeface="楷体_GB2312" pitchFamily="1" charset="-122"/>
              <a:ea typeface="楷体_GB2312" pitchFamily="1" charset="-122"/>
            </a:endParaRPr>
          </a:p>
        </p:txBody>
      </p:sp>
      <p:pic>
        <p:nvPicPr>
          <p:cNvPr id="45059"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7495" y="1844675"/>
            <a:ext cx="6052185" cy="464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Tm="94887"/>
    </mc:Choice>
    <mc:Fallback>
      <p:transition spd="slow" advTm="94887"/>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1116013" y="2051050"/>
            <a:ext cx="2447925"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a:solidFill>
                  <a:srgbClr val="40458C"/>
                </a:solidFill>
                <a:latin typeface="Times New Roman" panose="02020603050405020304" pitchFamily="2" charset="0"/>
              </a:rPr>
              <a:t> </a:t>
            </a:r>
            <a:r>
              <a:rPr lang="zh-CN" altLang="en-US" sz="2800">
                <a:solidFill>
                  <a:srgbClr val="40458C"/>
                </a:solidFill>
                <a:latin typeface="Times New Roman" panose="02020603050405020304" pitchFamily="2" charset="0"/>
              </a:rPr>
              <a:t>字符串 ‘</a:t>
            </a:r>
            <a:r>
              <a:rPr lang="en-US" altLang="zh-CN" sz="2800">
                <a:solidFill>
                  <a:srgbClr val="40458C"/>
                </a:solidFill>
                <a:latin typeface="Times New Roman" panose="02020603050405020304" pitchFamily="2" charset="0"/>
              </a:rPr>
              <a:t>1234ABCD’ </a:t>
            </a:r>
            <a:r>
              <a:rPr lang="zh-CN" altLang="en-US" sz="2800">
                <a:solidFill>
                  <a:srgbClr val="40458C"/>
                </a:solidFill>
                <a:latin typeface="Times New Roman" panose="02020603050405020304" pitchFamily="2" charset="0"/>
              </a:rPr>
              <a:t>的表示结果：</a:t>
            </a:r>
            <a:endParaRPr lang="zh-CN" altLang="en-US" sz="2800">
              <a:solidFill>
                <a:srgbClr val="40458C"/>
              </a:solidFill>
              <a:latin typeface="Times New Roman" panose="02020603050405020304" pitchFamily="2" charset="0"/>
            </a:endParaRPr>
          </a:p>
        </p:txBody>
      </p:sp>
      <p:sp>
        <p:nvSpPr>
          <p:cNvPr id="4" name="Rectangle 4"/>
          <p:cNvSpPr>
            <a:spLocks noChangeArrowheads="1"/>
          </p:cNvSpPr>
          <p:nvPr/>
        </p:nvSpPr>
        <p:spPr bwMode="auto">
          <a:xfrm>
            <a:off x="4276725" y="1916113"/>
            <a:ext cx="1219200" cy="4191000"/>
          </a:xfrm>
          <a:prstGeom prst="rect">
            <a:avLst/>
          </a:prstGeom>
          <a:solidFill>
            <a:srgbClr val="ECD882"/>
          </a:solidFill>
          <a:ln w="9525">
            <a:solidFill>
              <a:srgbClr val="40458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rPr>
              <a:t>31H</a:t>
            </a:r>
            <a:endPar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endParaRPr>
          </a:p>
          <a:p>
            <a:pPr marL="0" marR="0" lvl="0" indent="0" algn="ctr" defTabSz="914400" eaLnBrk="1" fontAlgn="auto" latinLnBrk="0" hangingPunct="1">
              <a:lnSpc>
                <a:spcPct val="12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rPr>
              <a:t>32H</a:t>
            </a:r>
            <a:endPar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endParaRPr>
          </a:p>
          <a:p>
            <a:pPr marL="0" marR="0" lvl="0" indent="0" algn="ctr" defTabSz="914400" eaLnBrk="1" fontAlgn="auto" latinLnBrk="0" hangingPunct="1">
              <a:lnSpc>
                <a:spcPct val="12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rPr>
              <a:t>33H</a:t>
            </a:r>
            <a:endPar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endParaRPr>
          </a:p>
          <a:p>
            <a:pPr marL="0" marR="0" lvl="0" indent="0" algn="ctr" defTabSz="914400" eaLnBrk="1" fontAlgn="auto" latinLnBrk="0" hangingPunct="1">
              <a:lnSpc>
                <a:spcPct val="12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rPr>
              <a:t>34H</a:t>
            </a:r>
            <a:endPar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endParaRPr>
          </a:p>
          <a:p>
            <a:pPr marL="0" marR="0" lvl="0" indent="0" algn="ctr" defTabSz="914400" eaLnBrk="1" fontAlgn="auto" latinLnBrk="0" hangingPunct="1">
              <a:lnSpc>
                <a:spcPct val="12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rPr>
              <a:t>41H</a:t>
            </a:r>
            <a:endPar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endParaRPr>
          </a:p>
          <a:p>
            <a:pPr marL="0" marR="0" lvl="0" indent="0" algn="ctr" defTabSz="914400" eaLnBrk="1" fontAlgn="auto" latinLnBrk="0" hangingPunct="1">
              <a:lnSpc>
                <a:spcPct val="12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rPr>
              <a:t>42H</a:t>
            </a:r>
            <a:endPar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endParaRPr>
          </a:p>
          <a:p>
            <a:pPr marL="0" marR="0" lvl="0" indent="0" algn="ctr" defTabSz="914400" eaLnBrk="1" fontAlgn="auto" latinLnBrk="0" hangingPunct="1">
              <a:lnSpc>
                <a:spcPct val="12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rPr>
              <a:t>43H</a:t>
            </a:r>
            <a:endPar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endParaRPr>
          </a:p>
          <a:p>
            <a:pPr marL="0" marR="0" lvl="0" indent="0" algn="ctr" defTabSz="914400" eaLnBrk="1" fontAlgn="auto" latinLnBrk="0" hangingPunct="1">
              <a:lnSpc>
                <a:spcPct val="12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rPr>
              <a:t>44H</a:t>
            </a:r>
            <a:endPar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endParaRPr>
          </a:p>
        </p:txBody>
      </p:sp>
      <p:sp>
        <p:nvSpPr>
          <p:cNvPr id="5" name="Line 5"/>
          <p:cNvSpPr>
            <a:spLocks noChangeShapeType="1"/>
          </p:cNvSpPr>
          <p:nvPr/>
        </p:nvSpPr>
        <p:spPr bwMode="auto">
          <a:xfrm>
            <a:off x="4276725" y="5802313"/>
            <a:ext cx="1219200" cy="0"/>
          </a:xfrm>
          <a:prstGeom prst="line">
            <a:avLst/>
          </a:prstGeom>
          <a:noFill/>
          <a:ln w="9525">
            <a:solidFill>
              <a:srgbClr val="40458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458C"/>
              </a:solidFill>
              <a:effectLst/>
              <a:uLnTx/>
              <a:uFillTx/>
              <a:latin typeface="Arial" panose="020B0604020202020204" pitchFamily="34" charset="0"/>
              <a:ea typeface="宋体" panose="02010600030101010101" pitchFamily="2" charset="-122"/>
            </a:endParaRPr>
          </a:p>
        </p:txBody>
      </p:sp>
      <p:sp>
        <p:nvSpPr>
          <p:cNvPr id="6" name="Line 6"/>
          <p:cNvSpPr>
            <a:spLocks noChangeShapeType="1"/>
          </p:cNvSpPr>
          <p:nvPr/>
        </p:nvSpPr>
        <p:spPr bwMode="auto">
          <a:xfrm>
            <a:off x="4276725" y="2678113"/>
            <a:ext cx="1219200" cy="0"/>
          </a:xfrm>
          <a:prstGeom prst="line">
            <a:avLst/>
          </a:prstGeom>
          <a:noFill/>
          <a:ln w="9525">
            <a:solidFill>
              <a:srgbClr val="40458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458C"/>
              </a:solidFill>
              <a:effectLst/>
              <a:uLnTx/>
              <a:uFillTx/>
              <a:latin typeface="Arial" panose="020B0604020202020204" pitchFamily="34" charset="0"/>
              <a:ea typeface="宋体" panose="02010600030101010101" pitchFamily="2" charset="-122"/>
            </a:endParaRPr>
          </a:p>
        </p:txBody>
      </p:sp>
      <p:sp>
        <p:nvSpPr>
          <p:cNvPr id="7" name="Line 7"/>
          <p:cNvSpPr>
            <a:spLocks noChangeShapeType="1"/>
          </p:cNvSpPr>
          <p:nvPr/>
        </p:nvSpPr>
        <p:spPr bwMode="auto">
          <a:xfrm>
            <a:off x="4276725" y="3135313"/>
            <a:ext cx="1219200" cy="0"/>
          </a:xfrm>
          <a:prstGeom prst="line">
            <a:avLst/>
          </a:prstGeom>
          <a:noFill/>
          <a:ln w="9525">
            <a:solidFill>
              <a:srgbClr val="40458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458C"/>
              </a:solidFill>
              <a:effectLst/>
              <a:uLnTx/>
              <a:uFillTx/>
              <a:latin typeface="Arial" panose="020B0604020202020204" pitchFamily="34" charset="0"/>
              <a:ea typeface="宋体" panose="02010600030101010101" pitchFamily="2" charset="-122"/>
            </a:endParaRPr>
          </a:p>
        </p:txBody>
      </p:sp>
      <p:sp>
        <p:nvSpPr>
          <p:cNvPr id="8" name="Line 8"/>
          <p:cNvSpPr>
            <a:spLocks noChangeShapeType="1"/>
          </p:cNvSpPr>
          <p:nvPr/>
        </p:nvSpPr>
        <p:spPr bwMode="auto">
          <a:xfrm>
            <a:off x="4276725" y="3592513"/>
            <a:ext cx="1219200" cy="0"/>
          </a:xfrm>
          <a:prstGeom prst="line">
            <a:avLst/>
          </a:prstGeom>
          <a:noFill/>
          <a:ln w="9525">
            <a:solidFill>
              <a:srgbClr val="40458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458C"/>
              </a:solidFill>
              <a:effectLst/>
              <a:uLnTx/>
              <a:uFillTx/>
              <a:latin typeface="Arial" panose="020B0604020202020204" pitchFamily="34" charset="0"/>
              <a:ea typeface="宋体" panose="02010600030101010101" pitchFamily="2" charset="-122"/>
            </a:endParaRPr>
          </a:p>
        </p:txBody>
      </p:sp>
      <p:sp>
        <p:nvSpPr>
          <p:cNvPr id="9" name="Line 9"/>
          <p:cNvSpPr>
            <a:spLocks noChangeShapeType="1"/>
          </p:cNvSpPr>
          <p:nvPr/>
        </p:nvSpPr>
        <p:spPr bwMode="auto">
          <a:xfrm>
            <a:off x="4276725" y="4049713"/>
            <a:ext cx="1219200" cy="0"/>
          </a:xfrm>
          <a:prstGeom prst="line">
            <a:avLst/>
          </a:prstGeom>
          <a:noFill/>
          <a:ln w="9525">
            <a:solidFill>
              <a:srgbClr val="40458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458C"/>
              </a:solidFill>
              <a:effectLst/>
              <a:uLnTx/>
              <a:uFillTx/>
              <a:latin typeface="Arial" panose="020B0604020202020204" pitchFamily="34" charset="0"/>
              <a:ea typeface="宋体" panose="02010600030101010101" pitchFamily="2" charset="-122"/>
            </a:endParaRPr>
          </a:p>
        </p:txBody>
      </p:sp>
      <p:sp>
        <p:nvSpPr>
          <p:cNvPr id="10" name="Line 10"/>
          <p:cNvSpPr>
            <a:spLocks noChangeShapeType="1"/>
          </p:cNvSpPr>
          <p:nvPr/>
        </p:nvSpPr>
        <p:spPr bwMode="auto">
          <a:xfrm>
            <a:off x="4276725" y="4506913"/>
            <a:ext cx="1219200" cy="0"/>
          </a:xfrm>
          <a:prstGeom prst="line">
            <a:avLst/>
          </a:prstGeom>
          <a:noFill/>
          <a:ln w="9525">
            <a:solidFill>
              <a:srgbClr val="40458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458C"/>
              </a:solidFill>
              <a:effectLst/>
              <a:uLnTx/>
              <a:uFillTx/>
              <a:latin typeface="Arial" panose="020B0604020202020204" pitchFamily="34" charset="0"/>
              <a:ea typeface="宋体" panose="02010600030101010101" pitchFamily="2" charset="-122"/>
            </a:endParaRPr>
          </a:p>
        </p:txBody>
      </p:sp>
      <p:sp>
        <p:nvSpPr>
          <p:cNvPr id="11" name="Line 11"/>
          <p:cNvSpPr>
            <a:spLocks noChangeShapeType="1"/>
          </p:cNvSpPr>
          <p:nvPr/>
        </p:nvSpPr>
        <p:spPr bwMode="auto">
          <a:xfrm>
            <a:off x="4276725" y="4964113"/>
            <a:ext cx="1219200" cy="0"/>
          </a:xfrm>
          <a:prstGeom prst="line">
            <a:avLst/>
          </a:prstGeom>
          <a:noFill/>
          <a:ln w="9525">
            <a:solidFill>
              <a:srgbClr val="40458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458C"/>
              </a:solidFill>
              <a:effectLst/>
              <a:uLnTx/>
              <a:uFillTx/>
              <a:latin typeface="Arial" panose="020B0604020202020204" pitchFamily="34" charset="0"/>
              <a:ea typeface="宋体" panose="02010600030101010101" pitchFamily="2" charset="-122"/>
            </a:endParaRPr>
          </a:p>
        </p:txBody>
      </p:sp>
      <p:sp>
        <p:nvSpPr>
          <p:cNvPr id="12" name="Line 12"/>
          <p:cNvSpPr>
            <a:spLocks noChangeShapeType="1"/>
          </p:cNvSpPr>
          <p:nvPr/>
        </p:nvSpPr>
        <p:spPr bwMode="auto">
          <a:xfrm>
            <a:off x="4276725" y="5345113"/>
            <a:ext cx="1219200" cy="0"/>
          </a:xfrm>
          <a:prstGeom prst="line">
            <a:avLst/>
          </a:prstGeom>
          <a:noFill/>
          <a:ln w="9525">
            <a:solidFill>
              <a:srgbClr val="40458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458C"/>
              </a:solidFill>
              <a:effectLst/>
              <a:uLnTx/>
              <a:uFillTx/>
              <a:latin typeface="Arial" panose="020B0604020202020204" pitchFamily="34" charset="0"/>
              <a:ea typeface="宋体" panose="02010600030101010101" pitchFamily="2" charset="-122"/>
            </a:endParaRPr>
          </a:p>
        </p:txBody>
      </p:sp>
      <p:sp>
        <p:nvSpPr>
          <p:cNvPr id="13" name="Line 13"/>
          <p:cNvSpPr>
            <a:spLocks noChangeShapeType="1"/>
          </p:cNvSpPr>
          <p:nvPr/>
        </p:nvSpPr>
        <p:spPr bwMode="auto">
          <a:xfrm>
            <a:off x="4276725" y="2297113"/>
            <a:ext cx="1219200" cy="0"/>
          </a:xfrm>
          <a:prstGeom prst="line">
            <a:avLst/>
          </a:prstGeom>
          <a:noFill/>
          <a:ln w="9525">
            <a:solidFill>
              <a:srgbClr val="40458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458C"/>
              </a:solidFill>
              <a:effectLst/>
              <a:uLnTx/>
              <a:uFillTx/>
              <a:latin typeface="Arial" panose="020B0604020202020204" pitchFamily="34" charset="0"/>
              <a:ea typeface="宋体" panose="02010600030101010101" pitchFamily="2" charset="-122"/>
            </a:endParaRPr>
          </a:p>
        </p:txBody>
      </p:sp>
      <p:sp>
        <p:nvSpPr>
          <p:cNvPr id="14" name="Text Box 14"/>
          <p:cNvSpPr txBox="1">
            <a:spLocks noChangeArrowheads="1"/>
          </p:cNvSpPr>
          <p:nvPr/>
        </p:nvSpPr>
        <p:spPr bwMode="auto">
          <a:xfrm>
            <a:off x="5797550" y="1979613"/>
            <a:ext cx="1606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a:solidFill>
                  <a:srgbClr val="40458C"/>
                </a:solidFill>
                <a:latin typeface="Times New Roman" panose="02020603050405020304" pitchFamily="2" charset="0"/>
              </a:rPr>
              <a:t>地址    小</a:t>
            </a:r>
            <a:endParaRPr lang="zh-CN" altLang="en-US" sz="2800">
              <a:solidFill>
                <a:srgbClr val="40458C"/>
              </a:solidFill>
              <a:latin typeface="Times New Roman" panose="02020603050405020304" pitchFamily="2" charset="0"/>
            </a:endParaRPr>
          </a:p>
        </p:txBody>
      </p:sp>
      <p:sp>
        <p:nvSpPr>
          <p:cNvPr id="15" name="Text Box 15"/>
          <p:cNvSpPr txBox="1">
            <a:spLocks noChangeArrowheads="1"/>
          </p:cNvSpPr>
          <p:nvPr/>
        </p:nvSpPr>
        <p:spPr bwMode="auto">
          <a:xfrm>
            <a:off x="5942013" y="5435600"/>
            <a:ext cx="1606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a:solidFill>
                  <a:srgbClr val="40458C"/>
                </a:solidFill>
                <a:latin typeface="Times New Roman" panose="02020603050405020304" pitchFamily="2" charset="0"/>
              </a:rPr>
              <a:t>地址    大</a:t>
            </a:r>
            <a:endParaRPr lang="zh-CN" altLang="en-US" sz="2800">
              <a:solidFill>
                <a:srgbClr val="40458C"/>
              </a:solidFill>
              <a:latin typeface="Times New Roman" panose="02020603050405020304" pitchFamily="2" charset="0"/>
            </a:endParaRPr>
          </a:p>
        </p:txBody>
      </p:sp>
      <p:sp>
        <p:nvSpPr>
          <p:cNvPr id="16" name="Line 16"/>
          <p:cNvSpPr>
            <a:spLocks noChangeShapeType="1"/>
          </p:cNvSpPr>
          <p:nvPr/>
        </p:nvSpPr>
        <p:spPr bwMode="auto">
          <a:xfrm>
            <a:off x="6661150" y="2627313"/>
            <a:ext cx="0" cy="2667000"/>
          </a:xfrm>
          <a:prstGeom prst="line">
            <a:avLst/>
          </a:prstGeom>
          <a:noFill/>
          <a:ln w="38100">
            <a:solidFill>
              <a:srgbClr val="40458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458C"/>
              </a:solidFill>
              <a:effectLst/>
              <a:uLnTx/>
              <a:uFillTx/>
              <a:latin typeface="Arial" panose="020B0604020202020204" pitchFamily="34" charset="0"/>
              <a:ea typeface="宋体" panose="02010600030101010101" pitchFamily="2" charset="-122"/>
            </a:endParaRPr>
          </a:p>
        </p:txBody>
      </p:sp>
      <p:sp>
        <p:nvSpPr>
          <p:cNvPr id="17" name="Text Box 5"/>
          <p:cNvSpPr txBox="1">
            <a:spLocks noChangeArrowheads="1"/>
          </p:cNvSpPr>
          <p:nvPr/>
        </p:nvSpPr>
        <p:spPr bwMode="auto">
          <a:xfrm>
            <a:off x="539750" y="236538"/>
            <a:ext cx="292989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anose="02010800040101010101" pitchFamily="2" charset="-122"/>
                <a:ea typeface="华文新魏" panose="02010800040101010101" pitchFamily="2" charset="-122"/>
              </a:defRPr>
            </a:lvl1pPr>
            <a:lvl2pPr marL="742950" indent="-285750" eaLnBrk="0" hangingPunct="0">
              <a:defRPr kumimoji="1" sz="4400">
                <a:solidFill>
                  <a:srgbClr val="FF00FF"/>
                </a:solidFill>
                <a:latin typeface="华文新魏" panose="02010800040101010101" pitchFamily="2" charset="-122"/>
                <a:ea typeface="华文新魏" panose="02010800040101010101" pitchFamily="2" charset="-122"/>
              </a:defRPr>
            </a:lvl2pPr>
            <a:lvl3pPr marL="1143000" indent="-228600" eaLnBrk="0" hangingPunct="0">
              <a:defRPr kumimoji="1" sz="4400">
                <a:solidFill>
                  <a:srgbClr val="FF00FF"/>
                </a:solidFill>
                <a:latin typeface="华文新魏" panose="02010800040101010101" pitchFamily="2" charset="-122"/>
                <a:ea typeface="华文新魏" panose="02010800040101010101" pitchFamily="2" charset="-122"/>
              </a:defRPr>
            </a:lvl3pPr>
            <a:lvl4pPr marL="1600200" indent="-228600" eaLnBrk="0" hangingPunct="0">
              <a:defRPr kumimoji="1" sz="4400">
                <a:solidFill>
                  <a:srgbClr val="FF00FF"/>
                </a:solidFill>
                <a:latin typeface="华文新魏" panose="02010800040101010101" pitchFamily="2" charset="-122"/>
                <a:ea typeface="华文新魏" panose="02010800040101010101" pitchFamily="2" charset="-122"/>
              </a:defRPr>
            </a:lvl4pPr>
            <a:lvl5pPr marL="2057400" indent="-228600" eaLnBrk="0" hangingPunct="0">
              <a:defRPr kumimoji="1" sz="4400">
                <a:solidFill>
                  <a:srgbClr val="FF00FF"/>
                </a:solidFill>
                <a:latin typeface="华文新魏" panose="02010800040101010101" pitchFamily="2" charset="-122"/>
                <a:ea typeface="华文新魏" panose="02010800040101010101" pitchFamily="2" charset="-122"/>
              </a:defRPr>
            </a:lvl5pPr>
            <a:lvl6pPr marL="2514600" indent="-228600" eaLnBrk="0" fontAlgn="base" hangingPunct="0">
              <a:spcBef>
                <a:spcPct val="0"/>
              </a:spcBef>
              <a:spcAft>
                <a:spcPct val="0"/>
              </a:spcAft>
              <a:defRPr kumimoji="1" sz="4400">
                <a:solidFill>
                  <a:srgbClr val="FF00FF"/>
                </a:solidFill>
                <a:latin typeface="华文新魏" panose="02010800040101010101" pitchFamily="2" charset="-122"/>
                <a:ea typeface="华文新魏" panose="02010800040101010101" pitchFamily="2" charset="-122"/>
              </a:defRPr>
            </a:lvl6pPr>
            <a:lvl7pPr marL="2971800" indent="-228600" eaLnBrk="0" fontAlgn="base" hangingPunct="0">
              <a:spcBef>
                <a:spcPct val="0"/>
              </a:spcBef>
              <a:spcAft>
                <a:spcPct val="0"/>
              </a:spcAft>
              <a:defRPr kumimoji="1" sz="4400">
                <a:solidFill>
                  <a:srgbClr val="FF00FF"/>
                </a:solidFill>
                <a:latin typeface="华文新魏" panose="02010800040101010101" pitchFamily="2" charset="-122"/>
                <a:ea typeface="华文新魏" panose="02010800040101010101" pitchFamily="2" charset="-122"/>
              </a:defRPr>
            </a:lvl7pPr>
            <a:lvl8pPr marL="3429000" indent="-228600" eaLnBrk="0" fontAlgn="base" hangingPunct="0">
              <a:spcBef>
                <a:spcPct val="0"/>
              </a:spcBef>
              <a:spcAft>
                <a:spcPct val="0"/>
              </a:spcAft>
              <a:defRPr kumimoji="1" sz="4400">
                <a:solidFill>
                  <a:srgbClr val="FF00FF"/>
                </a:solidFill>
                <a:latin typeface="华文新魏" panose="02010800040101010101" pitchFamily="2" charset="-122"/>
                <a:ea typeface="华文新魏" panose="02010800040101010101" pitchFamily="2" charset="-122"/>
              </a:defRPr>
            </a:lvl8pPr>
            <a:lvl9pPr marL="3886200" indent="-228600" eaLnBrk="0" fontAlgn="base" hangingPunct="0">
              <a:spcBef>
                <a:spcPct val="0"/>
              </a:spcBef>
              <a:spcAft>
                <a:spcPct val="0"/>
              </a:spcAft>
              <a:defRPr kumimoji="1" sz="4400">
                <a:solidFill>
                  <a:srgbClr val="FF00FF"/>
                </a:solidFill>
                <a:latin typeface="华文新魏" panose="02010800040101010101" pitchFamily="2" charset="-122"/>
                <a:ea typeface="华文新魏" panose="02010800040101010101" pitchFamily="2" charset="-122"/>
              </a:defRPr>
            </a:lvl9pPr>
          </a:lstStyle>
          <a:p>
            <a:pPr eaLnBrk="1" hangingPunct="1"/>
            <a:r>
              <a:rPr lang="zh-CN" altLang="en-US" sz="3600" b="1" dirty="0">
                <a:solidFill>
                  <a:schemeClr val="bg1"/>
                </a:solidFill>
                <a:latin typeface="Times New Roman" panose="02020603050405020304" pitchFamily="2" charset="0"/>
              </a:rPr>
              <a:t>字符串的</a:t>
            </a:r>
            <a:r>
              <a:rPr lang="zh-CN" altLang="en-US" sz="3600" b="1" dirty="0">
                <a:solidFill>
                  <a:schemeClr val="bg1"/>
                </a:solidFill>
                <a:latin typeface="Times New Roman" panose="02020603050405020304" pitchFamily="2" charset="0"/>
              </a:rPr>
              <a:t>存放</a:t>
            </a:r>
            <a:endParaRPr lang="zh-CN" altLang="en-US" sz="3600" b="1" dirty="0">
              <a:solidFill>
                <a:schemeClr val="bg1"/>
              </a:solidFill>
              <a:latin typeface="Times New Roman" panose="02020603050405020304" pitchFamily="2"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blinds(horizontal)">
                                      <p:cBhvr>
                                        <p:cTn id="13" dur="500"/>
                                        <p:tgtEl>
                                          <p:spTgt spid="4">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diamond(in)">
                                      <p:cBhvr>
                                        <p:cTn id="18" dur="500"/>
                                        <p:tgtEl>
                                          <p:spTgt spid="4">
                                            <p:txEl>
                                              <p:pRg st="2" end="2"/>
                                            </p:txEl>
                                          </p:spTgt>
                                        </p:tgtEl>
                                      </p:cBhvr>
                                    </p:animEffect>
                                  </p:childTnLst>
                                </p:cTn>
                              </p:par>
                              <p:par>
                                <p:cTn id="19" presetID="8" presetClass="entr" presetSubtype="16"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diamond(in)">
                                      <p:cBhvr>
                                        <p:cTn id="21" dur="500"/>
                                        <p:tgtEl>
                                          <p:spTgt spid="4">
                                            <p:txEl>
                                              <p:pRg st="3" end="3"/>
                                            </p:txEl>
                                          </p:spTgt>
                                        </p:tgtEl>
                                      </p:cBhvr>
                                    </p:animEffect>
                                  </p:childTnLst>
                                </p:cTn>
                              </p:par>
                              <p:par>
                                <p:cTn id="22" presetID="8" presetClass="entr" presetSubtype="16"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diamond(in)">
                                      <p:cBhvr>
                                        <p:cTn id="24" dur="500"/>
                                        <p:tgtEl>
                                          <p:spTgt spid="4">
                                            <p:txEl>
                                              <p:pRg st="4" end="4"/>
                                            </p:txEl>
                                          </p:spTgt>
                                        </p:tgtEl>
                                      </p:cBhvr>
                                    </p:animEffect>
                                  </p:childTnLst>
                                </p:cTn>
                              </p:par>
                              <p:par>
                                <p:cTn id="25" presetID="8" presetClass="entr" presetSubtype="16"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diamond(in)">
                                      <p:cBhvr>
                                        <p:cTn id="27" dur="500"/>
                                        <p:tgtEl>
                                          <p:spTgt spid="4">
                                            <p:txEl>
                                              <p:pRg st="5" end="5"/>
                                            </p:txEl>
                                          </p:spTgt>
                                        </p:tgtEl>
                                      </p:cBhvr>
                                    </p:animEffect>
                                  </p:childTnLst>
                                </p:cTn>
                              </p:par>
                              <p:par>
                                <p:cTn id="28" presetID="8" presetClass="entr" presetSubtype="16" fill="hold"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diamond(in)">
                                      <p:cBhvr>
                                        <p:cTn id="30" dur="500"/>
                                        <p:tgtEl>
                                          <p:spTgt spid="4">
                                            <p:txEl>
                                              <p:pRg st="6" end="6"/>
                                            </p:txEl>
                                          </p:spTgt>
                                        </p:tgtEl>
                                      </p:cBhvr>
                                    </p:animEffect>
                                  </p:childTnLst>
                                </p:cTn>
                              </p:par>
                              <p:par>
                                <p:cTn id="31" presetID="8" presetClass="entr" presetSubtype="16"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diamond(in)">
                                      <p:cBhvr>
                                        <p:cTn id="33"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2"/>
          <p:cNvSpPr txBox="1">
            <a:spLocks noChangeArrowheads="1"/>
          </p:cNvSpPr>
          <p:nvPr/>
        </p:nvSpPr>
        <p:spPr bwMode="auto">
          <a:xfrm>
            <a:off x="468313" y="1557338"/>
            <a:ext cx="79914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FF3300"/>
                </a:solidFill>
                <a:latin typeface="Times New Roman" panose="02020603050405020304" pitchFamily="2" charset="0"/>
              </a:rPr>
              <a:t>Q:</a:t>
            </a:r>
            <a:r>
              <a:rPr lang="en-US" altLang="zh-CN" sz="2800" b="1">
                <a:solidFill>
                  <a:srgbClr val="40458C"/>
                </a:solidFill>
                <a:latin typeface="Times New Roman" panose="02020603050405020304" pitchFamily="2" charset="0"/>
              </a:rPr>
              <a:t> </a:t>
            </a:r>
            <a:r>
              <a:rPr lang="zh-CN" altLang="en-US" sz="2800" b="1">
                <a:solidFill>
                  <a:srgbClr val="40458C"/>
                </a:solidFill>
                <a:latin typeface="Times New Roman" panose="02020603050405020304" pitchFamily="2" charset="0"/>
              </a:rPr>
              <a:t>在键盘上输出</a:t>
            </a:r>
            <a:r>
              <a:rPr lang="en-US" altLang="zh-CN" sz="2800" b="1">
                <a:solidFill>
                  <a:srgbClr val="40458C"/>
                </a:solidFill>
                <a:latin typeface="Times New Roman" panose="02020603050405020304" pitchFamily="2" charset="0"/>
              </a:rPr>
              <a:t>123</a:t>
            </a:r>
            <a:r>
              <a:rPr lang="zh-CN" altLang="en-US" sz="2800" b="1">
                <a:solidFill>
                  <a:srgbClr val="40458C"/>
                </a:solidFill>
                <a:latin typeface="Times New Roman" panose="02020603050405020304" pitchFamily="2" charset="0"/>
              </a:rPr>
              <a:t>。计算机中得到是什么呢？</a:t>
            </a:r>
            <a:endParaRPr lang="zh-CN" altLang="en-US" sz="2800" b="1">
              <a:solidFill>
                <a:srgbClr val="40458C"/>
              </a:solidFill>
              <a:latin typeface="Times New Roman" panose="02020603050405020304" pitchFamily="2" charset="0"/>
            </a:endParaRPr>
          </a:p>
          <a:p>
            <a:r>
              <a:rPr lang="zh-CN" altLang="en-US" sz="2800" b="1">
                <a:solidFill>
                  <a:srgbClr val="40458C"/>
                </a:solidFill>
                <a:latin typeface="Times New Roman" panose="02020603050405020304" pitchFamily="2" charset="0"/>
              </a:rPr>
              <a:t>     若要用其作数值运算，如何办呢？</a:t>
            </a:r>
            <a:endParaRPr lang="zh-CN" altLang="en-US" sz="2800" b="1">
              <a:solidFill>
                <a:srgbClr val="40458C"/>
              </a:solidFill>
              <a:latin typeface="Times New Roman" panose="02020603050405020304" pitchFamily="2" charset="0"/>
            </a:endParaRPr>
          </a:p>
        </p:txBody>
      </p:sp>
      <p:grpSp>
        <p:nvGrpSpPr>
          <p:cNvPr id="18" name="Group 23"/>
          <p:cNvGrpSpPr/>
          <p:nvPr/>
        </p:nvGrpSpPr>
        <p:grpSpPr bwMode="auto">
          <a:xfrm>
            <a:off x="1476375" y="2898775"/>
            <a:ext cx="2673350" cy="2951163"/>
            <a:chOff x="930" y="1616"/>
            <a:chExt cx="1684" cy="1859"/>
          </a:xfrm>
        </p:grpSpPr>
        <p:grpSp>
          <p:nvGrpSpPr>
            <p:cNvPr id="19" name="Group 3"/>
            <p:cNvGrpSpPr/>
            <p:nvPr/>
          </p:nvGrpSpPr>
          <p:grpSpPr bwMode="auto">
            <a:xfrm>
              <a:off x="1379" y="1616"/>
              <a:ext cx="685" cy="1536"/>
              <a:chOff x="1119" y="1892"/>
              <a:chExt cx="685" cy="1536"/>
            </a:xfrm>
          </p:grpSpPr>
          <p:sp>
            <p:nvSpPr>
              <p:cNvPr id="22" name="Rectangle 4"/>
              <p:cNvSpPr>
                <a:spLocks noChangeArrowheads="1"/>
              </p:cNvSpPr>
              <p:nvPr/>
            </p:nvSpPr>
            <p:spPr bwMode="auto">
              <a:xfrm>
                <a:off x="1132" y="1892"/>
                <a:ext cx="672" cy="1536"/>
              </a:xfrm>
              <a:prstGeom prst="rect">
                <a:avLst/>
              </a:prstGeom>
              <a:solidFill>
                <a:srgbClr val="ECD882"/>
              </a:solidFill>
              <a:ln w="9525">
                <a:solidFill>
                  <a:srgbClr val="40458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rPr>
                  <a:t>31H</a:t>
                </a:r>
                <a:endPar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endParaRPr>
              </a:p>
              <a:p>
                <a:pPr marL="0" marR="0" lvl="0" indent="0" algn="ctr" defTabSz="914400" eaLnBrk="1" fontAlgn="auto" latinLnBrk="0" hangingPunct="1">
                  <a:lnSpc>
                    <a:spcPct val="13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rPr>
                  <a:t>32H</a:t>
                </a:r>
                <a:endPar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endParaRPr>
              </a:p>
              <a:p>
                <a:pPr marL="0" marR="0" lvl="0" indent="0" algn="ctr" defTabSz="914400" eaLnBrk="1" fontAlgn="auto" latinLnBrk="0" hangingPunct="1">
                  <a:lnSpc>
                    <a:spcPct val="13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rPr>
                  <a:t>33H</a:t>
                </a:r>
                <a:endPar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endParaRPr>
              </a:p>
            </p:txBody>
          </p:sp>
          <p:sp>
            <p:nvSpPr>
              <p:cNvPr id="23" name="Line 5"/>
              <p:cNvSpPr>
                <a:spLocks noChangeShapeType="1"/>
              </p:cNvSpPr>
              <p:nvPr/>
            </p:nvSpPr>
            <p:spPr bwMode="auto">
              <a:xfrm>
                <a:off x="1119" y="2064"/>
                <a:ext cx="672" cy="0"/>
              </a:xfrm>
              <a:prstGeom prst="line">
                <a:avLst/>
              </a:prstGeom>
              <a:noFill/>
              <a:ln w="9525">
                <a:solidFill>
                  <a:srgbClr val="40458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458C"/>
                  </a:solidFill>
                  <a:effectLst/>
                  <a:uLnTx/>
                  <a:uFillTx/>
                  <a:latin typeface="Arial" panose="020B0604020202020204" pitchFamily="34" charset="0"/>
                  <a:ea typeface="宋体" panose="02010600030101010101" pitchFamily="2" charset="-122"/>
                </a:endParaRPr>
              </a:p>
            </p:txBody>
          </p:sp>
          <p:sp>
            <p:nvSpPr>
              <p:cNvPr id="24" name="Line 6"/>
              <p:cNvSpPr>
                <a:spLocks noChangeShapeType="1"/>
              </p:cNvSpPr>
              <p:nvPr/>
            </p:nvSpPr>
            <p:spPr bwMode="auto">
              <a:xfrm>
                <a:off x="1119" y="2304"/>
                <a:ext cx="672" cy="0"/>
              </a:xfrm>
              <a:prstGeom prst="line">
                <a:avLst/>
              </a:prstGeom>
              <a:noFill/>
              <a:ln w="9525">
                <a:solidFill>
                  <a:srgbClr val="40458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458C"/>
                  </a:solidFill>
                  <a:effectLst/>
                  <a:uLnTx/>
                  <a:uFillTx/>
                  <a:latin typeface="Arial" panose="020B0604020202020204" pitchFamily="34" charset="0"/>
                  <a:ea typeface="宋体" panose="02010600030101010101" pitchFamily="2" charset="-122"/>
                </a:endParaRPr>
              </a:p>
            </p:txBody>
          </p:sp>
          <p:sp>
            <p:nvSpPr>
              <p:cNvPr id="25" name="Line 7"/>
              <p:cNvSpPr>
                <a:spLocks noChangeShapeType="1"/>
              </p:cNvSpPr>
              <p:nvPr/>
            </p:nvSpPr>
            <p:spPr bwMode="auto">
              <a:xfrm>
                <a:off x="1119" y="2592"/>
                <a:ext cx="672" cy="0"/>
              </a:xfrm>
              <a:prstGeom prst="line">
                <a:avLst/>
              </a:prstGeom>
              <a:noFill/>
              <a:ln w="9525">
                <a:solidFill>
                  <a:srgbClr val="40458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458C"/>
                  </a:solidFill>
                  <a:effectLst/>
                  <a:uLnTx/>
                  <a:uFillTx/>
                  <a:latin typeface="Arial" panose="020B0604020202020204" pitchFamily="34" charset="0"/>
                  <a:ea typeface="宋体" panose="02010600030101010101" pitchFamily="2" charset="-122"/>
                </a:endParaRPr>
              </a:p>
            </p:txBody>
          </p:sp>
          <p:sp>
            <p:nvSpPr>
              <p:cNvPr id="26" name="Line 8"/>
              <p:cNvSpPr>
                <a:spLocks noChangeShapeType="1"/>
              </p:cNvSpPr>
              <p:nvPr/>
            </p:nvSpPr>
            <p:spPr bwMode="auto">
              <a:xfrm>
                <a:off x="1119" y="2880"/>
                <a:ext cx="672" cy="0"/>
              </a:xfrm>
              <a:prstGeom prst="line">
                <a:avLst/>
              </a:prstGeom>
              <a:noFill/>
              <a:ln w="9525">
                <a:solidFill>
                  <a:srgbClr val="40458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458C"/>
                  </a:solidFill>
                  <a:effectLst/>
                  <a:uLnTx/>
                  <a:uFillTx/>
                  <a:latin typeface="Arial" panose="020B0604020202020204" pitchFamily="34" charset="0"/>
                  <a:ea typeface="宋体" panose="02010600030101010101" pitchFamily="2" charset="-122"/>
                </a:endParaRPr>
              </a:p>
            </p:txBody>
          </p:sp>
        </p:grpSp>
        <p:sp>
          <p:nvSpPr>
            <p:cNvPr id="21" name="Text Box 16"/>
            <p:cNvSpPr txBox="1">
              <a:spLocks noChangeArrowheads="1"/>
            </p:cNvSpPr>
            <p:nvPr/>
          </p:nvSpPr>
          <p:spPr bwMode="auto">
            <a:xfrm>
              <a:off x="930" y="3187"/>
              <a:ext cx="16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rPr>
                <a:t>‘123’</a:t>
              </a:r>
              <a:r>
                <a:rPr kumimoji="0" lang="zh-CN" altLang="en-US"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rPr>
                <a:t>的字符串形式</a:t>
              </a:r>
              <a:endParaRPr kumimoji="0" lang="zh-CN" altLang="en-US"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endParaRPr>
            </a:p>
          </p:txBody>
        </p:sp>
      </p:grpSp>
      <p:grpSp>
        <p:nvGrpSpPr>
          <p:cNvPr id="27" name="Group 21"/>
          <p:cNvGrpSpPr/>
          <p:nvPr/>
        </p:nvGrpSpPr>
        <p:grpSpPr bwMode="auto">
          <a:xfrm>
            <a:off x="5214938" y="2905125"/>
            <a:ext cx="2165350" cy="2971800"/>
            <a:chOff x="3285" y="1620"/>
            <a:chExt cx="1364" cy="1872"/>
          </a:xfrm>
        </p:grpSpPr>
        <p:grpSp>
          <p:nvGrpSpPr>
            <p:cNvPr id="28" name="Group 9"/>
            <p:cNvGrpSpPr/>
            <p:nvPr/>
          </p:nvGrpSpPr>
          <p:grpSpPr bwMode="auto">
            <a:xfrm>
              <a:off x="3669" y="1620"/>
              <a:ext cx="692" cy="1536"/>
              <a:chOff x="3388" y="1892"/>
              <a:chExt cx="692" cy="1536"/>
            </a:xfrm>
          </p:grpSpPr>
          <p:sp>
            <p:nvSpPr>
              <p:cNvPr id="30" name="Rectangle 10"/>
              <p:cNvSpPr>
                <a:spLocks noChangeArrowheads="1"/>
              </p:cNvSpPr>
              <p:nvPr/>
            </p:nvSpPr>
            <p:spPr bwMode="auto">
              <a:xfrm>
                <a:off x="3388" y="1892"/>
                <a:ext cx="672" cy="1536"/>
              </a:xfrm>
              <a:prstGeom prst="rect">
                <a:avLst/>
              </a:prstGeom>
              <a:solidFill>
                <a:srgbClr val="ECD882"/>
              </a:solidFill>
              <a:ln w="9525">
                <a:solidFill>
                  <a:srgbClr val="40458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3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rPr>
                  <a:t>7BH</a:t>
                </a:r>
                <a:endPar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endParaRPr>
              </a:p>
              <a:p>
                <a:pPr marL="0" marR="0" lvl="0" indent="0" algn="ctr" defTabSz="914400" eaLnBrk="1" fontAlgn="auto" latinLnBrk="0" hangingPunct="1">
                  <a:lnSpc>
                    <a:spcPct val="130000"/>
                  </a:lnSpc>
                  <a:spcBef>
                    <a:spcPts val="0"/>
                  </a:spcBef>
                  <a:spcAft>
                    <a:spcPts val="0"/>
                  </a:spcAft>
                  <a:buClrTx/>
                  <a:buSzTx/>
                  <a:buFontTx/>
                  <a:buNone/>
                  <a:defRPr/>
                </a:pPr>
                <a:endPar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endParaRPr>
              </a:p>
              <a:p>
                <a:pPr marL="0" marR="0" lvl="0" indent="0" algn="ctr" defTabSz="914400" eaLnBrk="1" fontAlgn="auto" latinLnBrk="0" hangingPunct="1">
                  <a:lnSpc>
                    <a:spcPct val="130000"/>
                  </a:lnSpc>
                  <a:spcBef>
                    <a:spcPts val="0"/>
                  </a:spcBef>
                  <a:spcAft>
                    <a:spcPts val="0"/>
                  </a:spcAft>
                  <a:buClrTx/>
                  <a:buSzTx/>
                  <a:buFontTx/>
                  <a:buNone/>
                  <a:defRPr/>
                </a:pPr>
                <a:endPar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endParaRPr>
              </a:p>
            </p:txBody>
          </p:sp>
          <p:sp>
            <p:nvSpPr>
              <p:cNvPr id="31" name="Line 11"/>
              <p:cNvSpPr>
                <a:spLocks noChangeShapeType="1"/>
              </p:cNvSpPr>
              <p:nvPr/>
            </p:nvSpPr>
            <p:spPr bwMode="auto">
              <a:xfrm>
                <a:off x="3408" y="2254"/>
                <a:ext cx="672" cy="0"/>
              </a:xfrm>
              <a:prstGeom prst="line">
                <a:avLst/>
              </a:prstGeom>
              <a:noFill/>
              <a:ln w="9525">
                <a:solidFill>
                  <a:srgbClr val="40458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458C"/>
                  </a:solidFill>
                  <a:effectLst/>
                  <a:uLnTx/>
                  <a:uFillTx/>
                  <a:latin typeface="Arial" panose="020B0604020202020204" pitchFamily="34" charset="0"/>
                  <a:ea typeface="宋体" panose="02010600030101010101" pitchFamily="2" charset="-122"/>
                </a:endParaRPr>
              </a:p>
            </p:txBody>
          </p:sp>
          <p:sp>
            <p:nvSpPr>
              <p:cNvPr id="32" name="Line 12"/>
              <p:cNvSpPr>
                <a:spLocks noChangeShapeType="1"/>
              </p:cNvSpPr>
              <p:nvPr/>
            </p:nvSpPr>
            <p:spPr bwMode="auto">
              <a:xfrm>
                <a:off x="3408" y="2494"/>
                <a:ext cx="672" cy="0"/>
              </a:xfrm>
              <a:prstGeom prst="line">
                <a:avLst/>
              </a:prstGeom>
              <a:noFill/>
              <a:ln w="9525">
                <a:solidFill>
                  <a:srgbClr val="40458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458C"/>
                  </a:solidFill>
                  <a:effectLst/>
                  <a:uLnTx/>
                  <a:uFillTx/>
                  <a:latin typeface="Arial" panose="020B0604020202020204" pitchFamily="34" charset="0"/>
                  <a:ea typeface="宋体" panose="02010600030101010101" pitchFamily="2" charset="-122"/>
                </a:endParaRPr>
              </a:p>
            </p:txBody>
          </p:sp>
          <p:sp>
            <p:nvSpPr>
              <p:cNvPr id="33" name="Line 13"/>
              <p:cNvSpPr>
                <a:spLocks noChangeShapeType="1"/>
              </p:cNvSpPr>
              <p:nvPr/>
            </p:nvSpPr>
            <p:spPr bwMode="auto">
              <a:xfrm>
                <a:off x="3408" y="2782"/>
                <a:ext cx="672" cy="0"/>
              </a:xfrm>
              <a:prstGeom prst="line">
                <a:avLst/>
              </a:prstGeom>
              <a:noFill/>
              <a:ln w="9525">
                <a:solidFill>
                  <a:srgbClr val="40458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458C"/>
                  </a:solidFill>
                  <a:effectLst/>
                  <a:uLnTx/>
                  <a:uFillTx/>
                  <a:latin typeface="Arial" panose="020B0604020202020204" pitchFamily="34" charset="0"/>
                  <a:ea typeface="宋体" panose="02010600030101010101" pitchFamily="2" charset="-122"/>
                </a:endParaRPr>
              </a:p>
            </p:txBody>
          </p:sp>
          <p:sp>
            <p:nvSpPr>
              <p:cNvPr id="34" name="Line 14"/>
              <p:cNvSpPr>
                <a:spLocks noChangeShapeType="1"/>
              </p:cNvSpPr>
              <p:nvPr/>
            </p:nvSpPr>
            <p:spPr bwMode="auto">
              <a:xfrm>
                <a:off x="3408" y="3070"/>
                <a:ext cx="672" cy="0"/>
              </a:xfrm>
              <a:prstGeom prst="line">
                <a:avLst/>
              </a:prstGeom>
              <a:noFill/>
              <a:ln w="9525">
                <a:solidFill>
                  <a:srgbClr val="40458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458C"/>
                  </a:solidFill>
                  <a:effectLst/>
                  <a:uLnTx/>
                  <a:uFillTx/>
                  <a:latin typeface="Arial" panose="020B0604020202020204" pitchFamily="34" charset="0"/>
                  <a:ea typeface="宋体" panose="02010600030101010101" pitchFamily="2" charset="-122"/>
                </a:endParaRPr>
              </a:p>
            </p:txBody>
          </p:sp>
        </p:grpSp>
        <p:sp>
          <p:nvSpPr>
            <p:cNvPr id="29" name="Text Box 17"/>
            <p:cNvSpPr txBox="1">
              <a:spLocks noChangeArrowheads="1"/>
            </p:cNvSpPr>
            <p:nvPr/>
          </p:nvSpPr>
          <p:spPr bwMode="auto">
            <a:xfrm>
              <a:off x="3285" y="3204"/>
              <a:ext cx="13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rPr>
                <a:t>123</a:t>
              </a:r>
              <a:r>
                <a:rPr kumimoji="0" lang="zh-CN" altLang="en-US"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rPr>
                <a:t>的数值形式</a:t>
              </a:r>
              <a:endParaRPr kumimoji="0" lang="zh-CN" altLang="en-US" sz="2400" b="0"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endParaRPr>
            </a:p>
          </p:txBody>
        </p:sp>
      </p:grpSp>
      <p:grpSp>
        <p:nvGrpSpPr>
          <p:cNvPr id="35" name="Group 22"/>
          <p:cNvGrpSpPr/>
          <p:nvPr/>
        </p:nvGrpSpPr>
        <p:grpSpPr bwMode="auto">
          <a:xfrm>
            <a:off x="3614738" y="3154363"/>
            <a:ext cx="2082800" cy="741362"/>
            <a:chOff x="2277" y="1777"/>
            <a:chExt cx="1312" cy="467"/>
          </a:xfrm>
        </p:grpSpPr>
        <p:sp>
          <p:nvSpPr>
            <p:cNvPr id="36" name="Line 15"/>
            <p:cNvSpPr>
              <a:spLocks noChangeShapeType="1"/>
            </p:cNvSpPr>
            <p:nvPr/>
          </p:nvSpPr>
          <p:spPr bwMode="auto">
            <a:xfrm>
              <a:off x="2277" y="2244"/>
              <a:ext cx="1248" cy="0"/>
            </a:xfrm>
            <a:prstGeom prst="line">
              <a:avLst/>
            </a:prstGeom>
            <a:noFill/>
            <a:ln w="38100">
              <a:solidFill>
                <a:srgbClr val="40458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40458C"/>
                </a:solidFill>
                <a:effectLst/>
                <a:uLnTx/>
                <a:uFillTx/>
                <a:latin typeface="Arial" panose="020B0604020202020204" pitchFamily="34" charset="0"/>
                <a:ea typeface="宋体" panose="02010600030101010101" pitchFamily="2" charset="-122"/>
              </a:endParaRPr>
            </a:p>
          </p:txBody>
        </p:sp>
        <p:sp>
          <p:nvSpPr>
            <p:cNvPr id="37" name="Text Box 18"/>
            <p:cNvSpPr txBox="1">
              <a:spLocks noChangeArrowheads="1"/>
            </p:cNvSpPr>
            <p:nvPr/>
          </p:nvSpPr>
          <p:spPr bwMode="auto">
            <a:xfrm>
              <a:off x="2315" y="1777"/>
              <a:ext cx="127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rPr>
                <a:t>串数转换程序</a:t>
              </a:r>
              <a:endParaRPr kumimoji="0" lang="zh-CN" altLang="en-US" sz="2400" b="1" i="0" u="none" strike="noStrike" kern="0" cap="none" spc="0" normalizeH="0" baseline="0" noProof="0">
                <a:ln>
                  <a:noFill/>
                </a:ln>
                <a:solidFill>
                  <a:srgbClr val="40458C"/>
                </a:solidFill>
                <a:effectLst/>
                <a:uLnTx/>
                <a:uFillTx/>
                <a:latin typeface="Times New Roman" panose="02020603050405020304" pitchFamily="2" charset="0"/>
                <a:ea typeface="宋体" panose="02010600030101010101" pitchFamily="2" charset="-122"/>
              </a:endParaRPr>
            </a:p>
          </p:txBody>
        </p:sp>
      </p:grpSp>
      <p:sp>
        <p:nvSpPr>
          <p:cNvPr id="38" name="Text Box 5"/>
          <p:cNvSpPr txBox="1">
            <a:spLocks noChangeArrowheads="1"/>
          </p:cNvSpPr>
          <p:nvPr/>
        </p:nvSpPr>
        <p:spPr bwMode="auto">
          <a:xfrm>
            <a:off x="539750" y="236538"/>
            <a:ext cx="476123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4400">
                <a:solidFill>
                  <a:srgbClr val="FF00FF"/>
                </a:solidFill>
                <a:latin typeface="华文新魏" panose="02010800040101010101" pitchFamily="2" charset="-122"/>
                <a:ea typeface="华文新魏" panose="02010800040101010101" pitchFamily="2" charset="-122"/>
              </a:defRPr>
            </a:lvl1pPr>
            <a:lvl2pPr marL="742950" indent="-285750" eaLnBrk="0" hangingPunct="0">
              <a:defRPr kumimoji="1" sz="4400">
                <a:solidFill>
                  <a:srgbClr val="FF00FF"/>
                </a:solidFill>
                <a:latin typeface="华文新魏" panose="02010800040101010101" pitchFamily="2" charset="-122"/>
                <a:ea typeface="华文新魏" panose="02010800040101010101" pitchFamily="2" charset="-122"/>
              </a:defRPr>
            </a:lvl2pPr>
            <a:lvl3pPr marL="1143000" indent="-228600" eaLnBrk="0" hangingPunct="0">
              <a:defRPr kumimoji="1" sz="4400">
                <a:solidFill>
                  <a:srgbClr val="FF00FF"/>
                </a:solidFill>
                <a:latin typeface="华文新魏" panose="02010800040101010101" pitchFamily="2" charset="-122"/>
                <a:ea typeface="华文新魏" panose="02010800040101010101" pitchFamily="2" charset="-122"/>
              </a:defRPr>
            </a:lvl3pPr>
            <a:lvl4pPr marL="1600200" indent="-228600" eaLnBrk="0" hangingPunct="0">
              <a:defRPr kumimoji="1" sz="4400">
                <a:solidFill>
                  <a:srgbClr val="FF00FF"/>
                </a:solidFill>
                <a:latin typeface="华文新魏" panose="02010800040101010101" pitchFamily="2" charset="-122"/>
                <a:ea typeface="华文新魏" panose="02010800040101010101" pitchFamily="2" charset="-122"/>
              </a:defRPr>
            </a:lvl4pPr>
            <a:lvl5pPr marL="2057400" indent="-228600" eaLnBrk="0" hangingPunct="0">
              <a:defRPr kumimoji="1" sz="4400">
                <a:solidFill>
                  <a:srgbClr val="FF00FF"/>
                </a:solidFill>
                <a:latin typeface="华文新魏" panose="02010800040101010101" pitchFamily="2" charset="-122"/>
                <a:ea typeface="华文新魏" panose="02010800040101010101" pitchFamily="2" charset="-122"/>
              </a:defRPr>
            </a:lvl5pPr>
            <a:lvl6pPr marL="2514600" indent="-228600" eaLnBrk="0" fontAlgn="base" hangingPunct="0">
              <a:spcBef>
                <a:spcPct val="0"/>
              </a:spcBef>
              <a:spcAft>
                <a:spcPct val="0"/>
              </a:spcAft>
              <a:defRPr kumimoji="1" sz="4400">
                <a:solidFill>
                  <a:srgbClr val="FF00FF"/>
                </a:solidFill>
                <a:latin typeface="华文新魏" panose="02010800040101010101" pitchFamily="2" charset="-122"/>
                <a:ea typeface="华文新魏" panose="02010800040101010101" pitchFamily="2" charset="-122"/>
              </a:defRPr>
            </a:lvl6pPr>
            <a:lvl7pPr marL="2971800" indent="-228600" eaLnBrk="0" fontAlgn="base" hangingPunct="0">
              <a:spcBef>
                <a:spcPct val="0"/>
              </a:spcBef>
              <a:spcAft>
                <a:spcPct val="0"/>
              </a:spcAft>
              <a:defRPr kumimoji="1" sz="4400">
                <a:solidFill>
                  <a:srgbClr val="FF00FF"/>
                </a:solidFill>
                <a:latin typeface="华文新魏" panose="02010800040101010101" pitchFamily="2" charset="-122"/>
                <a:ea typeface="华文新魏" panose="02010800040101010101" pitchFamily="2" charset="-122"/>
              </a:defRPr>
            </a:lvl7pPr>
            <a:lvl8pPr marL="3429000" indent="-228600" eaLnBrk="0" fontAlgn="base" hangingPunct="0">
              <a:spcBef>
                <a:spcPct val="0"/>
              </a:spcBef>
              <a:spcAft>
                <a:spcPct val="0"/>
              </a:spcAft>
              <a:defRPr kumimoji="1" sz="4400">
                <a:solidFill>
                  <a:srgbClr val="FF00FF"/>
                </a:solidFill>
                <a:latin typeface="华文新魏" panose="02010800040101010101" pitchFamily="2" charset="-122"/>
                <a:ea typeface="华文新魏" panose="02010800040101010101" pitchFamily="2" charset="-122"/>
              </a:defRPr>
            </a:lvl8pPr>
            <a:lvl9pPr marL="3886200" indent="-228600" eaLnBrk="0" fontAlgn="base" hangingPunct="0">
              <a:spcBef>
                <a:spcPct val="0"/>
              </a:spcBef>
              <a:spcAft>
                <a:spcPct val="0"/>
              </a:spcAft>
              <a:defRPr kumimoji="1" sz="4400">
                <a:solidFill>
                  <a:srgbClr val="FF00FF"/>
                </a:solidFill>
                <a:latin typeface="华文新魏" panose="02010800040101010101" pitchFamily="2" charset="-122"/>
                <a:ea typeface="华文新魏" panose="02010800040101010101" pitchFamily="2" charset="-122"/>
              </a:defRPr>
            </a:lvl9pPr>
          </a:lstStyle>
          <a:p>
            <a:pPr eaLnBrk="1" hangingPunct="1"/>
            <a:r>
              <a:rPr lang="zh-CN" altLang="en-US" sz="3600" b="1" dirty="0">
                <a:solidFill>
                  <a:schemeClr val="bg1"/>
                </a:solidFill>
                <a:latin typeface="Times New Roman" panose="02020603050405020304" pitchFamily="2" charset="0"/>
              </a:rPr>
              <a:t>字符数据的输入和</a:t>
            </a:r>
            <a:r>
              <a:rPr lang="zh-CN" altLang="en-US" sz="3600" b="1" dirty="0">
                <a:solidFill>
                  <a:schemeClr val="bg1"/>
                </a:solidFill>
                <a:latin typeface="Times New Roman" panose="02020603050405020304" pitchFamily="2" charset="0"/>
              </a:rPr>
              <a:t>输出</a:t>
            </a:r>
            <a:endParaRPr lang="zh-CN" altLang="en-US" sz="3600" b="1" dirty="0">
              <a:solidFill>
                <a:schemeClr val="bg1"/>
              </a:solidFill>
              <a:latin typeface="Times New Roman" panose="02020603050405020304" pitchFamily="2"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ox(i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blinds(horizontal)">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文本框 69635"/>
          <p:cNvSpPr txBox="1">
            <a:spLocks noChangeArrowheads="1"/>
          </p:cNvSpPr>
          <p:nvPr/>
        </p:nvSpPr>
        <p:spPr bwMode="auto">
          <a:xfrm>
            <a:off x="683895" y="188278"/>
            <a:ext cx="7272338"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r>
              <a:rPr lang="zh-CN" altLang="en-US" sz="4000">
                <a:solidFill>
                  <a:schemeClr val="bg1"/>
                </a:solidFill>
                <a:latin typeface="华文新魏" panose="02010800040101010101" pitchFamily="2" charset="-122"/>
                <a:ea typeface="华文新魏" panose="02010800040101010101" pitchFamily="2" charset="-122"/>
              </a:rPr>
              <a:t>汉字字符的</a:t>
            </a:r>
            <a:r>
              <a:rPr lang="zh-CN" altLang="en-US" sz="4000">
                <a:solidFill>
                  <a:schemeClr val="bg1"/>
                </a:solidFill>
                <a:latin typeface="华文新魏" panose="02010800040101010101" pitchFamily="2" charset="-122"/>
                <a:ea typeface="华文新魏" panose="02010800040101010101" pitchFamily="2" charset="-122"/>
              </a:rPr>
              <a:t>编码</a:t>
            </a:r>
            <a:endParaRPr lang="zh-CN" altLang="en-US" sz="4000">
              <a:solidFill>
                <a:schemeClr val="bg1"/>
              </a:solidFill>
              <a:latin typeface="华文新魏" panose="02010800040101010101" pitchFamily="2" charset="-122"/>
              <a:ea typeface="华文新魏" panose="02010800040101010101" pitchFamily="2" charset="-122"/>
            </a:endParaRPr>
          </a:p>
        </p:txBody>
      </p:sp>
      <p:sp>
        <p:nvSpPr>
          <p:cNvPr id="45058" name="文本占位符 69636" descr="Rectangle: Click to edit Master text styles&#10;Second level&#10;Third level&#10;Fourth level&#10;Fifth level"/>
          <p:cNvSpPr>
            <a:spLocks noGrp="1" noChangeArrowheads="1"/>
          </p:cNvSpPr>
          <p:nvPr>
            <p:ph idx="1"/>
          </p:nvPr>
        </p:nvSpPr>
        <p:spPr>
          <a:xfrm>
            <a:off x="755650" y="1700530"/>
            <a:ext cx="7132955" cy="4387850"/>
          </a:xfrm>
        </p:spPr>
        <p:txBody>
          <a:bodyPr/>
          <a:lstStyle/>
          <a:p>
            <a:pPr algn="l">
              <a:lnSpc>
                <a:spcPct val="100000"/>
              </a:lnSpc>
              <a:spcBef>
                <a:spcPts val="1600"/>
              </a:spcBef>
              <a:buFont typeface="Wingdings" panose="05000000000000000000" pitchFamily="2" charset="2"/>
              <a:buBlip>
                <a:blip r:embed="rId1"/>
              </a:buBlip>
            </a:pPr>
            <a:r>
              <a:rPr lang="en-US" altLang="zh-CN" sz="3200" dirty="0">
                <a:ea typeface="黑体" panose="02010609060101010101" pitchFamily="2" charset="-122"/>
              </a:rPr>
              <a:t> </a:t>
            </a:r>
            <a:r>
              <a:rPr lang="zh-CN" altLang="en-US" sz="3200" dirty="0">
                <a:ea typeface="黑体" panose="02010609060101010101" pitchFamily="2" charset="-122"/>
              </a:rPr>
              <a:t>汉字字符集</a:t>
            </a:r>
            <a:endParaRPr lang="zh-CN" altLang="en-US" sz="3200" dirty="0">
              <a:ea typeface="黑体" panose="02010609060101010101" pitchFamily="2" charset="-122"/>
            </a:endParaRPr>
          </a:p>
          <a:p>
            <a:pPr algn="l">
              <a:lnSpc>
                <a:spcPct val="100000"/>
              </a:lnSpc>
              <a:spcBef>
                <a:spcPts val="1600"/>
              </a:spcBef>
              <a:buFont typeface="Wingdings" panose="05000000000000000000" pitchFamily="2" charset="2"/>
              <a:buBlip>
                <a:blip r:embed="rId1"/>
              </a:buBlip>
            </a:pPr>
            <a:r>
              <a:rPr lang="en-US" altLang="zh-CN" sz="3200" dirty="0">
                <a:ea typeface="黑体" panose="02010609060101010101" pitchFamily="2" charset="-122"/>
              </a:rPr>
              <a:t> </a:t>
            </a:r>
            <a:r>
              <a:rPr lang="zh-CN" altLang="en-US" sz="3200" dirty="0">
                <a:ea typeface="黑体" panose="02010609060101010101" pitchFamily="2" charset="-122"/>
              </a:rPr>
              <a:t>汉字字符的编码</a:t>
            </a:r>
            <a:endParaRPr lang="zh-CN" altLang="en-US" sz="3200" dirty="0">
              <a:ea typeface="黑体" panose="02010609060101010101" pitchFamily="2" charset="-122"/>
            </a:endParaRPr>
          </a:p>
          <a:p>
            <a:pPr lvl="1" algn="l">
              <a:lnSpc>
                <a:spcPct val="100000"/>
              </a:lnSpc>
              <a:spcBef>
                <a:spcPts val="1600"/>
              </a:spcBef>
              <a:buFont typeface="Wingdings" panose="05000000000000000000" charset="0"/>
              <a:buChar char="Ø"/>
            </a:pPr>
            <a:r>
              <a:rPr lang="zh-CN" altLang="en-US" sz="2800" dirty="0">
                <a:ea typeface="黑体" panose="02010609060101010101" pitchFamily="2" charset="-122"/>
              </a:rPr>
              <a:t>GBK</a:t>
            </a:r>
            <a:endParaRPr lang="zh-CN" altLang="en-US" sz="2800" dirty="0">
              <a:ea typeface="黑体" panose="02010609060101010101" pitchFamily="2" charset="-122"/>
            </a:endParaRPr>
          </a:p>
          <a:p>
            <a:pPr lvl="1" algn="l">
              <a:lnSpc>
                <a:spcPct val="100000"/>
              </a:lnSpc>
              <a:spcBef>
                <a:spcPts val="1600"/>
              </a:spcBef>
              <a:buFont typeface="Wingdings" panose="05000000000000000000" charset="0"/>
              <a:buChar char="Ø"/>
            </a:pPr>
            <a:r>
              <a:rPr lang="zh-CN" altLang="en-US" sz="2800" dirty="0">
                <a:ea typeface="黑体" panose="02010609060101010101" pitchFamily="2" charset="-122"/>
              </a:rPr>
              <a:t>Unicode  </a:t>
            </a:r>
            <a:endParaRPr lang="zh-CN" altLang="en-US" sz="2450" b="1">
              <a:latin typeface="楷体_GB2312" pitchFamily="1" charset="-122"/>
              <a:ea typeface="楷体_GB2312" pitchFamily="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94887"/>
    </mc:Choice>
    <mc:Fallback>
      <p:transition spd="slow" advTm="94887"/>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type="title"/>
          </p:nvPr>
        </p:nvSpPr>
        <p:spPr>
          <a:xfrm>
            <a:off x="539750" y="260350"/>
            <a:ext cx="8229600" cy="561975"/>
          </a:xfrm>
        </p:spPr>
        <p:txBody>
          <a:bodyPr vert="horz" wrap="square" lIns="91440" tIns="45720" rIns="91440" bIns="45720" anchor="ctr" anchorCtr="0"/>
          <a:p>
            <a:pPr algn="l">
              <a:buClrTx/>
              <a:buSzTx/>
              <a:buFont typeface="Arial" panose="020B0604020202020204" pitchFamily="34" charset="0"/>
            </a:pPr>
            <a:r>
              <a:rPr lang="en-US" altLang="zh-CN" sz="4000" b="1" dirty="0">
                <a:solidFill>
                  <a:schemeClr val="bg1"/>
                </a:solidFill>
                <a:latin typeface="华文新魏" panose="02010800040101010101" pitchFamily="2" charset="-122"/>
                <a:ea typeface="华文新魏" panose="02010800040101010101" pitchFamily="2" charset="-122"/>
                <a:cs typeface="+mn-cs"/>
                <a:sym typeface="+mn-ea"/>
              </a:rPr>
              <a:t>2.1 </a:t>
            </a:r>
            <a:r>
              <a:rPr lang="zh-CN" altLang="en-US" sz="4000" b="1" dirty="0">
                <a:solidFill>
                  <a:schemeClr val="bg1"/>
                </a:solidFill>
                <a:latin typeface="华文新魏" panose="02010800040101010101" pitchFamily="2" charset="-122"/>
                <a:ea typeface="华文新魏" panose="02010800040101010101" pitchFamily="2" charset="-122"/>
                <a:cs typeface="+mn-cs"/>
                <a:sym typeface="+mn-ea"/>
              </a:rPr>
              <a:t>编码和数制</a:t>
            </a:r>
            <a:endParaRPr lang="zh-CN" altLang="en-US" sz="4000" b="1" dirty="0">
              <a:solidFill>
                <a:schemeClr val="bg1"/>
              </a:solidFill>
              <a:latin typeface="华文新魏" panose="02010800040101010101" pitchFamily="2" charset="-122"/>
              <a:ea typeface="华文新魏" panose="02010800040101010101" pitchFamily="2" charset="-122"/>
              <a:cs typeface="+mn-cs"/>
              <a:sym typeface="+mn-ea"/>
            </a:endParaRPr>
          </a:p>
        </p:txBody>
      </p:sp>
      <p:sp>
        <p:nvSpPr>
          <p:cNvPr id="532483" name="Rectangle 3"/>
          <p:cNvSpPr>
            <a:spLocks noGrp="1"/>
          </p:cNvSpPr>
          <p:nvPr>
            <p:ph idx="1"/>
          </p:nvPr>
        </p:nvSpPr>
        <p:spPr>
          <a:xfrm>
            <a:off x="755650" y="1988820"/>
            <a:ext cx="3895725" cy="1603375"/>
          </a:xfrm>
        </p:spPr>
        <p:txBody>
          <a:bodyPr vert="horz" wrap="square" lIns="91440" tIns="45720" rIns="91440" bIns="45720" anchor="t" anchorCtr="0"/>
          <a:p>
            <a:pPr>
              <a:lnSpc>
                <a:spcPct val="150000"/>
              </a:lnSpc>
              <a:spcBef>
                <a:spcPts val="0"/>
              </a:spcBef>
              <a:buClr>
                <a:srgbClr val="000066"/>
              </a:buClr>
              <a:buFont typeface="Wingdings" panose="05000000000000000000" charset="0"/>
              <a:buChar char="l"/>
            </a:pPr>
            <a:r>
              <a:rPr lang="zh-CN" altLang="en-US" sz="2400" dirty="0">
                <a:latin typeface="微软雅黑" panose="020B0503020204020204" charset="-122"/>
                <a:ea typeface="微软雅黑" panose="020B0503020204020204" charset="-122"/>
              </a:rPr>
              <a:t>在不同的层次中实现各自</a:t>
            </a:r>
            <a:r>
              <a:rPr lang="zh-CN" altLang="en-US" sz="2400" dirty="0">
                <a:latin typeface="微软雅黑" panose="020B0503020204020204" charset="-122"/>
                <a:ea typeface="微软雅黑" panose="020B0503020204020204" charset="-122"/>
              </a:rPr>
              <a:t>的编码</a:t>
            </a:r>
            <a:endParaRPr lang="zh-CN" altLang="en-US" sz="2400" dirty="0">
              <a:latin typeface="微软雅黑" panose="020B0503020204020204" charset="-122"/>
              <a:ea typeface="微软雅黑" panose="020B0503020204020204" charset="-122"/>
            </a:endParaRPr>
          </a:p>
          <a:p>
            <a:pPr>
              <a:lnSpc>
                <a:spcPct val="150000"/>
              </a:lnSpc>
              <a:spcBef>
                <a:spcPts val="0"/>
              </a:spcBef>
              <a:buClr>
                <a:srgbClr val="000066"/>
              </a:buClr>
              <a:buFont typeface="Wingdings" panose="05000000000000000000" charset="0"/>
              <a:buChar char="l"/>
            </a:pPr>
            <a:r>
              <a:rPr lang="zh-CN" altLang="en-US" sz="2400" dirty="0">
                <a:latin typeface="微软雅黑" panose="020B0503020204020204" charset="-122"/>
                <a:ea typeface="微软雅黑" panose="020B0503020204020204" charset="-122"/>
              </a:rPr>
              <a:t>在不同的层次间实现编码</a:t>
            </a:r>
            <a:r>
              <a:rPr lang="zh-CN" altLang="en-US" sz="2400" dirty="0">
                <a:latin typeface="微软雅黑" panose="020B0503020204020204" charset="-122"/>
                <a:ea typeface="微软雅黑" panose="020B0503020204020204" charset="-122"/>
              </a:rPr>
              <a:t>映射</a:t>
            </a:r>
            <a:endParaRPr lang="zh-CN" altLang="en-US" sz="2400" dirty="0">
              <a:latin typeface="微软雅黑" panose="020B0503020204020204" charset="-122"/>
              <a:ea typeface="微软雅黑" panose="020B0503020204020204" charset="-122"/>
            </a:endParaRPr>
          </a:p>
        </p:txBody>
      </p:sp>
      <p:pic>
        <p:nvPicPr>
          <p:cNvPr id="2" name="图片 1"/>
          <p:cNvPicPr>
            <a:picLocks noChangeAspect="1"/>
          </p:cNvPicPr>
          <p:nvPr>
            <p:custDataLst>
              <p:tags r:id="rId1"/>
            </p:custDataLst>
          </p:nvPr>
        </p:nvPicPr>
        <p:blipFill>
          <a:blip r:embed="rId2"/>
          <a:stretch>
            <a:fillRect/>
          </a:stretch>
        </p:blipFill>
        <p:spPr>
          <a:xfrm>
            <a:off x="4860290" y="2132965"/>
            <a:ext cx="3505200" cy="35052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2"/>
          <p:cNvSpPr>
            <a:spLocks noGrp="1"/>
          </p:cNvSpPr>
          <p:nvPr/>
        </p:nvSpPr>
        <p:spPr>
          <a:xfrm>
            <a:off x="457200" y="98425"/>
            <a:ext cx="8229600" cy="725170"/>
          </a:xfrm>
          <a:prstGeom prst="rect">
            <a:avLst/>
          </a:prstGeom>
          <a:noFill/>
          <a:ln w="9525">
            <a:noFill/>
          </a:ln>
        </p:spPr>
        <p:txBody>
          <a:bodyPr vert="horz" wrap="square" lIns="91440" tIns="45720" rIns="91440" bIns="45720" anchor="ctr" anchorCtr="0"/>
          <a:lstStyle>
            <a:lvl1pPr marL="0" lvl="0" indent="0" algn="l" defTabSz="914400" eaLnBrk="1" fontAlgn="base" latinLnBrk="0" hangingPunct="1">
              <a:spcBef>
                <a:spcPct val="0"/>
              </a:spcBef>
              <a:spcAft>
                <a:spcPct val="0"/>
              </a:spcAft>
              <a:buClr>
                <a:srgbClr val="000000"/>
              </a:buClr>
              <a:buNone/>
              <a:defRPr sz="4400" b="0" i="0" u="none" kern="1200" baseline="0">
                <a:solidFill>
                  <a:schemeClr val="tx2"/>
                </a:solidFill>
                <a:latin typeface="+mj-lt"/>
                <a:ea typeface="+mj-ea"/>
                <a:cs typeface="+mj-cs"/>
              </a:defRPr>
            </a:lvl1pPr>
          </a:lstStyle>
          <a:p>
            <a:pPr algn="ctr">
              <a:buClrTx/>
              <a:buSzTx/>
              <a:buFont typeface="Arial" panose="020B0604020202020204" pitchFamily="34" charset="0"/>
            </a:pPr>
            <a:r>
              <a:rPr lang="zh-CN" altLang="en-US" sz="4000" b="1" dirty="0">
                <a:solidFill>
                  <a:schemeClr val="bg1"/>
                </a:solidFill>
                <a:latin typeface="华文新魏" panose="02010800040101010101" pitchFamily="2" charset="-122"/>
                <a:ea typeface="华文新魏" panose="02010800040101010101" pitchFamily="2" charset="-122"/>
                <a:cs typeface="+mn-cs"/>
              </a:rPr>
              <a:t>小结</a:t>
            </a:r>
            <a:endParaRPr lang="zh-CN" altLang="en-US" sz="4000" b="1" dirty="0">
              <a:solidFill>
                <a:schemeClr val="bg1"/>
              </a:solidFill>
              <a:latin typeface="华文新魏" panose="02010800040101010101" pitchFamily="2" charset="-122"/>
              <a:ea typeface="华文新魏" panose="02010800040101010101" pitchFamily="2" charset="-122"/>
              <a:cs typeface="+mn-cs"/>
            </a:endParaRPr>
          </a:p>
        </p:txBody>
      </p:sp>
      <p:sp>
        <p:nvSpPr>
          <p:cNvPr id="4099" name="Rectangle 3"/>
          <p:cNvSpPr>
            <a:spLocks noGrp="1"/>
          </p:cNvSpPr>
          <p:nvPr>
            <p:ph type="body" idx="4294967295"/>
          </p:nvPr>
        </p:nvSpPr>
        <p:spPr>
          <a:xfrm>
            <a:off x="827405" y="1978025"/>
            <a:ext cx="7581900" cy="3930015"/>
          </a:xfrm>
        </p:spPr>
        <p:txBody>
          <a:bodyPr vert="horz" wrap="square" lIns="91440" tIns="45720" rIns="91440" bIns="45720" anchor="t" anchorCtr="0"/>
          <a:p>
            <a:pPr>
              <a:spcBef>
                <a:spcPts val="1600"/>
              </a:spcBef>
            </a:pPr>
            <a:r>
              <a:rPr lang="en-US" altLang="zh-CN" dirty="0">
                <a:solidFill>
                  <a:srgbClr val="FF0000"/>
                </a:solidFill>
                <a:ea typeface="黑体" panose="02010609060101010101" pitchFamily="2" charset="-122"/>
              </a:rPr>
              <a:t> </a:t>
            </a:r>
            <a:r>
              <a:rPr lang="zh-CN" altLang="en-US" dirty="0">
                <a:solidFill>
                  <a:srgbClr val="000066"/>
                </a:solidFill>
                <a:ea typeface="黑体" panose="02010609060101010101" pitchFamily="2" charset="-122"/>
              </a:rPr>
              <a:t>编码和数制</a:t>
            </a:r>
            <a:endParaRPr lang="zh-CN" altLang="en-US" dirty="0">
              <a:solidFill>
                <a:srgbClr val="000066"/>
              </a:solidFill>
              <a:ea typeface="黑体" panose="02010609060101010101" pitchFamily="2" charset="-122"/>
            </a:endParaRPr>
          </a:p>
          <a:p>
            <a:pPr>
              <a:spcBef>
                <a:spcPts val="1600"/>
              </a:spcBef>
            </a:pPr>
            <a:r>
              <a:rPr lang="en-US" altLang="zh-CN" dirty="0">
                <a:ea typeface="黑体" panose="02010609060101010101" pitchFamily="2" charset="-122"/>
              </a:rPr>
              <a:t> </a:t>
            </a:r>
            <a:r>
              <a:rPr lang="zh-CN" altLang="en-US" dirty="0">
                <a:ea typeface="黑体" panose="02010609060101010101" pitchFamily="2" charset="-122"/>
              </a:rPr>
              <a:t>数值数据的表示</a:t>
            </a:r>
            <a:endParaRPr lang="zh-CN" altLang="en-US" dirty="0">
              <a:ea typeface="黑体" panose="02010609060101010101" pitchFamily="2" charset="-122"/>
            </a:endParaRPr>
          </a:p>
          <a:p>
            <a:pPr>
              <a:spcBef>
                <a:spcPts val="1600"/>
              </a:spcBef>
            </a:pPr>
            <a:r>
              <a:rPr lang="en-US" altLang="zh-CN" dirty="0">
                <a:ea typeface="黑体" panose="02010609060101010101" pitchFamily="2" charset="-122"/>
              </a:rPr>
              <a:t> </a:t>
            </a:r>
            <a:r>
              <a:rPr lang="zh-CN" altLang="en-US" dirty="0">
                <a:ea typeface="黑体" panose="02010609060101010101" pitchFamily="2" charset="-122"/>
              </a:rPr>
              <a:t>字符数据的表示</a:t>
            </a:r>
            <a:endParaRPr lang="zh-CN" altLang="en-US" dirty="0">
              <a:ea typeface="黑体" panose="02010609060101010101" pitchFamily="2" charset="-122"/>
            </a:endParaRPr>
          </a:p>
          <a:p>
            <a:pPr>
              <a:spcBef>
                <a:spcPts val="1600"/>
              </a:spcBef>
            </a:pPr>
            <a:endParaRPr lang="zh-CN" altLang="en-US" dirty="0">
              <a:ea typeface="黑体" panose="0201060906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标题 39937"/>
          <p:cNvSpPr>
            <a:spLocks noGrp="1"/>
          </p:cNvSpPr>
          <p:nvPr>
            <p:ph type="title" idx="4294967295"/>
          </p:nvPr>
        </p:nvSpPr>
        <p:spPr/>
        <p:txBody>
          <a:bodyPr anchor="b" anchorCtr="0"/>
          <a:p>
            <a:r>
              <a:rPr lang="zh-CN" altLang="en-US" sz="4000">
                <a:solidFill>
                  <a:schemeClr val="bg1"/>
                </a:solidFill>
                <a:ea typeface="华文新魏" panose="02010800040101010101" pitchFamily="2" charset="-122"/>
              </a:rPr>
              <a:t>本章作业</a:t>
            </a:r>
            <a:endParaRPr lang="zh-CN" altLang="en-US" sz="4000">
              <a:solidFill>
                <a:schemeClr val="bg1"/>
              </a:solidFill>
              <a:ea typeface="华文新魏" panose="02010800040101010101" pitchFamily="2" charset="-122"/>
            </a:endParaRPr>
          </a:p>
        </p:txBody>
      </p:sp>
      <p:sp>
        <p:nvSpPr>
          <p:cNvPr id="35842" name="文本占位符 39938" descr="Rectangle: Click to edit Master text styles&#13;&#10;Second level&#13;&#10;Third level&#13;&#10;Fourth level&#13;&#10;Fifth level"/>
          <p:cNvSpPr>
            <a:spLocks noGrp="1"/>
          </p:cNvSpPr>
          <p:nvPr>
            <p:ph type="body" idx="4294967295"/>
          </p:nvPr>
        </p:nvSpPr>
        <p:spPr>
          <a:xfrm>
            <a:off x="757238" y="1844675"/>
            <a:ext cx="7773987" cy="1612900"/>
          </a:xfrm>
        </p:spPr>
        <p:txBody>
          <a:bodyPr anchor="t" anchorCtr="0"/>
          <a:p>
            <a:pPr marL="0" indent="0">
              <a:lnSpc>
                <a:spcPct val="150000"/>
              </a:lnSpc>
              <a:buNone/>
            </a:pPr>
            <a:r>
              <a:rPr lang="en-US" altLang="zh-CN" sz="2800"/>
              <a:t>80X86</a:t>
            </a:r>
            <a:r>
              <a:rPr lang="zh-CN" altLang="en-US" sz="2800"/>
              <a:t>汇编语言程设计</a:t>
            </a:r>
            <a:r>
              <a:rPr lang="zh-CN" altLang="zh-CN" sz="2800"/>
              <a:t>：</a:t>
            </a:r>
            <a:endParaRPr lang="zh-CN" altLang="zh-CN" sz="2800"/>
          </a:p>
          <a:p>
            <a:pPr marL="0" indent="0">
              <a:lnSpc>
                <a:spcPct val="150000"/>
              </a:lnSpc>
              <a:buNone/>
            </a:pPr>
            <a:r>
              <a:rPr lang="en-US" altLang="zh-CN" sz="2800"/>
              <a:t>P30</a:t>
            </a:r>
            <a:r>
              <a:rPr lang="zh-CN" altLang="en-US" sz="2800"/>
              <a:t>：</a:t>
            </a:r>
            <a:r>
              <a:rPr lang="en-US" altLang="zh-CN" sz="2800"/>
              <a:t> 1.11</a:t>
            </a:r>
            <a:r>
              <a:rPr lang="zh-CN" altLang="en-US" sz="2800"/>
              <a:t>，</a:t>
            </a:r>
            <a:r>
              <a:rPr lang="en-US" altLang="zh-CN" sz="2800"/>
              <a:t>1.12</a:t>
            </a:r>
            <a:r>
              <a:rPr lang="zh-CN" altLang="en-US" sz="2800"/>
              <a:t>，</a:t>
            </a:r>
            <a:r>
              <a:rPr lang="en-US" altLang="zh-CN" sz="2800"/>
              <a:t>1.13</a:t>
            </a:r>
            <a:r>
              <a:rPr lang="zh-CN" altLang="en-US" sz="2800"/>
              <a:t>，</a:t>
            </a:r>
            <a:r>
              <a:rPr lang="en-US" altLang="zh-CN" sz="2800"/>
              <a:t>1.14</a:t>
            </a:r>
            <a:endParaRPr lang="en-US" altLang="zh-CN" sz="2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type="title"/>
          </p:nvPr>
        </p:nvSpPr>
        <p:spPr>
          <a:xfrm>
            <a:off x="539750" y="260350"/>
            <a:ext cx="8229600" cy="561975"/>
          </a:xfrm>
        </p:spPr>
        <p:txBody>
          <a:bodyPr vert="horz" wrap="square" lIns="91440" tIns="45720" rIns="91440" bIns="45720" anchor="ctr" anchorCtr="0"/>
          <a:p>
            <a:pPr algn="l">
              <a:buClrTx/>
              <a:buSzTx/>
              <a:buFont typeface="Arial" panose="020B0604020202020204" pitchFamily="34" charset="0"/>
            </a:pPr>
            <a:r>
              <a:rPr lang="zh-CN" altLang="en-US" sz="4000" b="1" dirty="0">
                <a:solidFill>
                  <a:schemeClr val="bg1"/>
                </a:solidFill>
                <a:latin typeface="华文新魏" panose="02010800040101010101" pitchFamily="2" charset="-122"/>
                <a:ea typeface="华文新魏" panose="02010800040101010101" pitchFamily="2" charset="-122"/>
                <a:cs typeface="+mn-cs"/>
                <a:sym typeface="+mn-ea"/>
              </a:rPr>
              <a:t>外部信息与内部数据的</a:t>
            </a:r>
            <a:r>
              <a:rPr lang="zh-CN" altLang="en-US" sz="4000" b="1" dirty="0">
                <a:solidFill>
                  <a:schemeClr val="bg1"/>
                </a:solidFill>
                <a:latin typeface="华文新魏" panose="02010800040101010101" pitchFamily="2" charset="-122"/>
                <a:ea typeface="华文新魏" panose="02010800040101010101" pitchFamily="2" charset="-122"/>
                <a:cs typeface="+mn-cs"/>
                <a:sym typeface="+mn-ea"/>
              </a:rPr>
              <a:t>转换</a:t>
            </a:r>
            <a:endParaRPr lang="zh-CN" altLang="en-US" sz="4000" b="1" dirty="0">
              <a:solidFill>
                <a:schemeClr val="bg1"/>
              </a:solidFill>
              <a:latin typeface="华文新魏" panose="02010800040101010101" pitchFamily="2" charset="-122"/>
              <a:ea typeface="华文新魏" panose="02010800040101010101" pitchFamily="2" charset="-122"/>
              <a:cs typeface="+mn-cs"/>
              <a:sym typeface="+mn-ea"/>
            </a:endParaRPr>
          </a:p>
        </p:txBody>
      </p:sp>
      <p:pic>
        <p:nvPicPr>
          <p:cNvPr id="3" name="图片 2"/>
          <p:cNvPicPr>
            <a:picLocks noChangeAspect="1"/>
          </p:cNvPicPr>
          <p:nvPr/>
        </p:nvPicPr>
        <p:blipFill>
          <a:blip r:embed="rId1"/>
          <a:stretch>
            <a:fillRect/>
          </a:stretch>
        </p:blipFill>
        <p:spPr>
          <a:xfrm>
            <a:off x="2195830" y="1340485"/>
            <a:ext cx="5398770" cy="512508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type="title"/>
          </p:nvPr>
        </p:nvSpPr>
        <p:spPr>
          <a:xfrm>
            <a:off x="539750" y="260350"/>
            <a:ext cx="8229600" cy="561975"/>
          </a:xfrm>
        </p:spPr>
        <p:txBody>
          <a:bodyPr vert="horz" wrap="square" lIns="91440" tIns="45720" rIns="91440" bIns="45720" anchor="ctr" anchorCtr="0"/>
          <a:p>
            <a:pPr algn="l">
              <a:buClrTx/>
              <a:buSzTx/>
              <a:buFont typeface="Arial" panose="020B0604020202020204" pitchFamily="34" charset="0"/>
            </a:pPr>
            <a:r>
              <a:rPr lang="zh-CN" altLang="en-US" sz="4000" b="1" dirty="0">
                <a:solidFill>
                  <a:schemeClr val="bg1"/>
                </a:solidFill>
                <a:latin typeface="华文新魏" panose="02010800040101010101" pitchFamily="2" charset="-122"/>
                <a:ea typeface="华文新魏" panose="02010800040101010101" pitchFamily="2" charset="-122"/>
                <a:cs typeface="+mn-cs"/>
                <a:sym typeface="+mn-ea"/>
              </a:rPr>
              <a:t>存储单元提供的状态数量</a:t>
            </a:r>
            <a:endParaRPr lang="zh-CN" altLang="en-US" sz="4000" b="1" dirty="0">
              <a:solidFill>
                <a:schemeClr val="bg1"/>
              </a:solidFill>
              <a:latin typeface="华文新魏" panose="02010800040101010101" pitchFamily="2" charset="-122"/>
              <a:ea typeface="华文新魏" panose="02010800040101010101" pitchFamily="2" charset="-122"/>
              <a:cs typeface="+mn-cs"/>
              <a:sym typeface="+mn-ea"/>
            </a:endParaRPr>
          </a:p>
        </p:txBody>
      </p:sp>
      <p:sp>
        <p:nvSpPr>
          <p:cNvPr id="532483" name="Rectangle 3"/>
          <p:cNvSpPr>
            <a:spLocks noGrp="1"/>
          </p:cNvSpPr>
          <p:nvPr>
            <p:ph idx="1"/>
          </p:nvPr>
        </p:nvSpPr>
        <p:spPr>
          <a:xfrm>
            <a:off x="617220" y="1640205"/>
            <a:ext cx="7905115" cy="4712970"/>
          </a:xfrm>
        </p:spPr>
        <p:txBody>
          <a:bodyPr vert="horz" wrap="square" lIns="91440" tIns="45720" rIns="91440" bIns="45720" anchor="t" anchorCtr="0"/>
          <a:p>
            <a:r>
              <a:rPr lang="zh-CN" altLang="en-US" sz="2400" dirty="0">
                <a:latin typeface="微软雅黑" panose="020B0503020204020204" charset="-122"/>
                <a:ea typeface="微软雅黑" panose="020B0503020204020204" charset="-122"/>
              </a:rPr>
              <a:t>一个</a:t>
            </a:r>
            <a:r>
              <a:rPr lang="en-US" altLang="zh-CN" sz="2400" dirty="0">
                <a:latin typeface="微软雅黑" panose="020B0503020204020204" charset="-122"/>
                <a:ea typeface="微软雅黑" panose="020B0503020204020204" charset="-122"/>
              </a:rPr>
              <a:t>1 bit</a:t>
            </a:r>
            <a:r>
              <a:rPr lang="zh-CN" altLang="en-US" sz="2400" dirty="0">
                <a:latin typeface="微软雅黑" panose="020B0503020204020204" charset="-122"/>
                <a:ea typeface="微软雅黑" panose="020B0503020204020204" charset="-122"/>
              </a:rPr>
              <a:t>的存储单位，</a:t>
            </a:r>
            <a:r>
              <a:rPr lang="zh-CN" altLang="en-US" sz="2400" dirty="0">
                <a:latin typeface="微软雅黑" panose="020B0503020204020204" charset="-122"/>
                <a:ea typeface="微软雅黑" panose="020B0503020204020204" charset="-122"/>
                <a:sym typeface="+mn-ea"/>
              </a:rPr>
              <a:t>能</a:t>
            </a:r>
            <a:r>
              <a:rPr lang="zh-CN" altLang="en-US" sz="2400" dirty="0">
                <a:latin typeface="微软雅黑" panose="020B0503020204020204" charset="-122"/>
                <a:ea typeface="微软雅黑" panose="020B0503020204020204" charset="-122"/>
              </a:rPr>
              <a:t>提供</a:t>
            </a:r>
            <a:r>
              <a:rPr lang="en-US" altLang="zh-CN" sz="2400" dirty="0">
                <a:latin typeface="微软雅黑" panose="020B0503020204020204" charset="-122"/>
                <a:ea typeface="微软雅黑" panose="020B0503020204020204" charset="-122"/>
              </a:rPr>
              <a:t> 2^1 = 2</a:t>
            </a:r>
            <a:r>
              <a:rPr lang="zh-CN" altLang="en-US" sz="2400" dirty="0">
                <a:latin typeface="微软雅黑" panose="020B0503020204020204" charset="-122"/>
                <a:ea typeface="微软雅黑" panose="020B0503020204020204" charset="-122"/>
              </a:rPr>
              <a:t>个不同的</a:t>
            </a:r>
            <a:r>
              <a:rPr lang="zh-CN" altLang="en-US" sz="2400" dirty="0">
                <a:latin typeface="微软雅黑" panose="020B0503020204020204" charset="-122"/>
                <a:ea typeface="微软雅黑" panose="020B0503020204020204" charset="-122"/>
              </a:rPr>
              <a:t>状态</a:t>
            </a:r>
            <a:endParaRPr lang="zh-CN" altLang="en-US" sz="2400" dirty="0">
              <a:latin typeface="微软雅黑" panose="020B0503020204020204" charset="-122"/>
              <a:ea typeface="微软雅黑" panose="020B0503020204020204" charset="-122"/>
            </a:endParaRPr>
          </a:p>
          <a:p>
            <a:r>
              <a:rPr lang="zh-CN" altLang="en-US" sz="2400" dirty="0">
                <a:latin typeface="微软雅黑" panose="020B0503020204020204" charset="-122"/>
                <a:ea typeface="微软雅黑" panose="020B0503020204020204" charset="-122"/>
              </a:rPr>
              <a:t>一个</a:t>
            </a:r>
            <a:r>
              <a:rPr lang="en-US" altLang="zh-CN" sz="2400" dirty="0">
                <a:latin typeface="微软雅黑" panose="020B0503020204020204" charset="-122"/>
                <a:ea typeface="微软雅黑" panose="020B0503020204020204" charset="-122"/>
              </a:rPr>
              <a:t>8 bit</a:t>
            </a:r>
            <a:r>
              <a:rPr lang="zh-CN" altLang="en-US" sz="2400" dirty="0">
                <a:latin typeface="微软雅黑" panose="020B0503020204020204" charset="-122"/>
                <a:ea typeface="微软雅黑" panose="020B0503020204020204" charset="-122"/>
              </a:rPr>
              <a:t>的存储单元，</a:t>
            </a:r>
            <a:r>
              <a:rPr lang="zh-CN" altLang="en-US" sz="2400" dirty="0">
                <a:latin typeface="微软雅黑" panose="020B0503020204020204" charset="-122"/>
                <a:ea typeface="微软雅黑" panose="020B0503020204020204" charset="-122"/>
                <a:sym typeface="+mn-ea"/>
              </a:rPr>
              <a:t>能</a:t>
            </a:r>
            <a:r>
              <a:rPr lang="zh-CN" altLang="en-US" sz="2400" dirty="0">
                <a:latin typeface="微软雅黑" panose="020B0503020204020204" charset="-122"/>
                <a:ea typeface="微软雅黑" panose="020B0503020204020204" charset="-122"/>
              </a:rPr>
              <a:t>提供</a:t>
            </a:r>
            <a:r>
              <a:rPr lang="en-US" altLang="zh-CN" sz="2400" dirty="0">
                <a:latin typeface="微软雅黑" panose="020B0503020204020204" charset="-122"/>
                <a:ea typeface="微软雅黑" panose="020B0503020204020204" charset="-122"/>
              </a:rPr>
              <a:t> 2^8 = 256 </a:t>
            </a:r>
            <a:r>
              <a:rPr lang="zh-CN" altLang="en-US" sz="2400" dirty="0">
                <a:latin typeface="微软雅黑" panose="020B0503020204020204" charset="-122"/>
                <a:ea typeface="微软雅黑" panose="020B0503020204020204" charset="-122"/>
              </a:rPr>
              <a:t>个不同的</a:t>
            </a:r>
            <a:r>
              <a:rPr lang="zh-CN" altLang="en-US" sz="2400" dirty="0">
                <a:latin typeface="微软雅黑" panose="020B0503020204020204" charset="-122"/>
                <a:ea typeface="微软雅黑" panose="020B0503020204020204" charset="-122"/>
              </a:rPr>
              <a:t>状态</a:t>
            </a:r>
            <a:endParaRPr lang="zh-CN" altLang="en-US" sz="2400" dirty="0">
              <a:latin typeface="微软雅黑" panose="020B0503020204020204" charset="-122"/>
              <a:ea typeface="微软雅黑" panose="020B0503020204020204" charset="-122"/>
            </a:endParaRPr>
          </a:p>
          <a:p>
            <a:r>
              <a:rPr lang="zh-CN" altLang="en-US" sz="2400" dirty="0">
                <a:latin typeface="微软雅黑" panose="020B0503020204020204" charset="-122"/>
                <a:ea typeface="微软雅黑" panose="020B0503020204020204" charset="-122"/>
              </a:rPr>
              <a:t>一个</a:t>
            </a:r>
            <a:r>
              <a:rPr lang="en-US" altLang="zh-CN" sz="2400" dirty="0">
                <a:latin typeface="微软雅黑" panose="020B0503020204020204" charset="-122"/>
                <a:ea typeface="微软雅黑" panose="020B0503020204020204" charset="-122"/>
              </a:rPr>
              <a:t>n bit</a:t>
            </a:r>
            <a:r>
              <a:rPr lang="zh-CN" altLang="en-US" sz="2400" dirty="0">
                <a:latin typeface="微软雅黑" panose="020B0503020204020204" charset="-122"/>
                <a:ea typeface="微软雅黑" panose="020B0503020204020204" charset="-122"/>
              </a:rPr>
              <a:t>的存储单元，能提供</a:t>
            </a:r>
            <a:r>
              <a:rPr lang="en-US" altLang="zh-CN" sz="2400" dirty="0">
                <a:latin typeface="微软雅黑" panose="020B0503020204020204" charset="-122"/>
                <a:ea typeface="微软雅黑" panose="020B0503020204020204" charset="-122"/>
              </a:rPr>
              <a:t> 2^n </a:t>
            </a:r>
            <a:r>
              <a:rPr lang="zh-CN" altLang="en-US" sz="2400" dirty="0">
                <a:latin typeface="微软雅黑" panose="020B0503020204020204" charset="-122"/>
                <a:ea typeface="微软雅黑" panose="020B0503020204020204" charset="-122"/>
              </a:rPr>
              <a:t>个不同的</a:t>
            </a:r>
            <a:r>
              <a:rPr lang="zh-CN" altLang="en-US" sz="2400" dirty="0">
                <a:latin typeface="微软雅黑" panose="020B0503020204020204" charset="-122"/>
                <a:ea typeface="微软雅黑" panose="020B0503020204020204" charset="-122"/>
              </a:rPr>
              <a:t>状态</a:t>
            </a:r>
            <a:endParaRPr lang="zh-CN" altLang="en-US" sz="2400" dirty="0">
              <a:latin typeface="微软雅黑" panose="020B0503020204020204" charset="-122"/>
              <a:ea typeface="微软雅黑" panose="020B0503020204020204" charset="-122"/>
            </a:endParaRPr>
          </a:p>
          <a:p>
            <a:endParaRPr lang="zh-CN" altLang="en-US" sz="2400" dirty="0">
              <a:latin typeface="微软雅黑" panose="020B0503020204020204" charset="-122"/>
              <a:ea typeface="微软雅黑" panose="020B0503020204020204" charset="-122"/>
            </a:endParaRPr>
          </a:p>
          <a:p>
            <a:pPr marL="0" indent="0">
              <a:buNone/>
            </a:pPr>
            <a:r>
              <a:rPr lang="zh-CN" altLang="en-US" sz="2400" dirty="0">
                <a:latin typeface="微软雅黑" panose="020B0503020204020204" charset="-122"/>
                <a:ea typeface="微软雅黑" panose="020B0503020204020204" charset="-122"/>
              </a:rPr>
              <a:t>例如：</a:t>
            </a:r>
            <a:endParaRPr lang="zh-CN" altLang="en-US" sz="2400" dirty="0">
              <a:latin typeface="微软雅黑" panose="020B0503020204020204" charset="-122"/>
              <a:ea typeface="微软雅黑" panose="020B0503020204020204" charset="-122"/>
            </a:endParaRPr>
          </a:p>
          <a:p>
            <a:pPr lvl="1">
              <a:buClr>
                <a:srgbClr val="000066"/>
              </a:buClr>
              <a:buFont typeface="Wingdings" panose="05000000000000000000" charset="0"/>
              <a:buChar char="Ø"/>
            </a:pPr>
            <a:r>
              <a:rPr lang="en-US" altLang="zh-CN" sz="2400" dirty="0">
                <a:latin typeface="微软雅黑" panose="020B0503020204020204" charset="-122"/>
                <a:ea typeface="微软雅黑" panose="020B0503020204020204" charset="-122"/>
              </a:rPr>
              <a:t>n = 16</a:t>
            </a:r>
            <a:r>
              <a:rPr lang="zh-CN" altLang="en-US" sz="2400" dirty="0">
                <a:latin typeface="微软雅黑" panose="020B0503020204020204" charset="-122"/>
                <a:ea typeface="微软雅黑" panose="020B0503020204020204" charset="-122"/>
              </a:rPr>
              <a:t>，提供了</a:t>
            </a:r>
            <a:r>
              <a:rPr lang="en-US" altLang="zh-CN" sz="2400" dirty="0">
                <a:latin typeface="微软雅黑" panose="020B0503020204020204" charset="-122"/>
                <a:ea typeface="微软雅黑" panose="020B0503020204020204" charset="-122"/>
              </a:rPr>
              <a:t> 2^16 = 65535 </a:t>
            </a:r>
            <a:r>
              <a:rPr lang="zh-CN" altLang="en-US" sz="2400" dirty="0">
                <a:latin typeface="微软雅黑" panose="020B0503020204020204" charset="-122"/>
                <a:ea typeface="微软雅黑" panose="020B0503020204020204" charset="-122"/>
              </a:rPr>
              <a:t>个不同的状态</a:t>
            </a:r>
            <a:endParaRPr lang="en-US" altLang="zh-CN" sz="2400" dirty="0">
              <a:latin typeface="微软雅黑" panose="020B0503020204020204" charset="-122"/>
              <a:ea typeface="微软雅黑" panose="020B0503020204020204" charset="-122"/>
            </a:endParaRPr>
          </a:p>
          <a:p>
            <a:pPr lvl="1">
              <a:buClr>
                <a:srgbClr val="000066"/>
              </a:buClr>
              <a:buFont typeface="Wingdings" panose="05000000000000000000" charset="0"/>
              <a:buChar char="Ø"/>
            </a:pPr>
            <a:r>
              <a:rPr lang="en-US" altLang="zh-CN" sz="2400" dirty="0">
                <a:latin typeface="微软雅黑" panose="020B0503020204020204" charset="-122"/>
                <a:ea typeface="微软雅黑" panose="020B0503020204020204" charset="-122"/>
              </a:rPr>
              <a:t>n = 32</a:t>
            </a:r>
            <a:r>
              <a:rPr lang="zh-CN" altLang="en-US" sz="2400" dirty="0">
                <a:latin typeface="微软雅黑" panose="020B0503020204020204" charset="-122"/>
                <a:ea typeface="微软雅黑" panose="020B0503020204020204" charset="-122"/>
                <a:sym typeface="+mn-ea"/>
              </a:rPr>
              <a:t>，提供了</a:t>
            </a:r>
            <a:r>
              <a:rPr lang="en-US" altLang="zh-CN" sz="2400" dirty="0">
                <a:latin typeface="微软雅黑" panose="020B0503020204020204" charset="-122"/>
                <a:ea typeface="微软雅黑" panose="020B0503020204020204" charset="-122"/>
                <a:sym typeface="+mn-ea"/>
              </a:rPr>
              <a:t> 2^32 = 4,294,967,296 </a:t>
            </a:r>
            <a:r>
              <a:rPr lang="zh-CN" altLang="en-US" sz="2400" dirty="0">
                <a:latin typeface="微软雅黑" panose="020B0503020204020204" charset="-122"/>
                <a:ea typeface="微软雅黑" panose="020B0503020204020204" charset="-122"/>
                <a:sym typeface="+mn-ea"/>
              </a:rPr>
              <a:t>个不同的状态</a:t>
            </a:r>
            <a:endParaRPr lang="en-US" altLang="zh-CN" sz="2400" dirty="0">
              <a:latin typeface="微软雅黑" panose="020B0503020204020204" charset="-122"/>
              <a:ea typeface="微软雅黑" panose="020B0503020204020204" charset="-122"/>
            </a:endParaRPr>
          </a:p>
          <a:p>
            <a:pPr lvl="1">
              <a:buClr>
                <a:srgbClr val="000066"/>
              </a:buClr>
              <a:buFont typeface="Wingdings" panose="05000000000000000000" charset="0"/>
              <a:buChar char="Ø"/>
            </a:pPr>
            <a:r>
              <a:rPr lang="en-US" altLang="zh-CN" sz="2400" dirty="0">
                <a:latin typeface="微软雅黑" panose="020B0503020204020204" charset="-122"/>
                <a:ea typeface="微软雅黑" panose="020B0503020204020204" charset="-122"/>
              </a:rPr>
              <a:t>n = 64</a:t>
            </a:r>
            <a:r>
              <a:rPr lang="zh-CN" altLang="en-US" sz="2400" dirty="0">
                <a:latin typeface="微软雅黑" panose="020B0503020204020204" charset="-122"/>
                <a:ea typeface="微软雅黑" panose="020B0503020204020204" charset="-122"/>
                <a:sym typeface="+mn-ea"/>
              </a:rPr>
              <a:t>，提供了</a:t>
            </a:r>
            <a:r>
              <a:rPr lang="en-US" altLang="zh-CN" sz="2400" dirty="0">
                <a:latin typeface="微软雅黑" panose="020B0503020204020204" charset="-122"/>
                <a:ea typeface="微软雅黑" panose="020B0503020204020204" charset="-122"/>
                <a:sym typeface="+mn-ea"/>
              </a:rPr>
              <a:t> 2^64 </a:t>
            </a:r>
            <a:r>
              <a:rPr lang="zh-CN" altLang="en-US" sz="2400" dirty="0">
                <a:latin typeface="微软雅黑" panose="020B0503020204020204" charset="-122"/>
                <a:ea typeface="微软雅黑" panose="020B0503020204020204" charset="-122"/>
                <a:sym typeface="+mn-ea"/>
              </a:rPr>
              <a:t>个不同的状态</a:t>
            </a:r>
            <a:endParaRPr lang="zh-CN" altLang="en-US" sz="2400" dirty="0">
              <a:latin typeface="微软雅黑" panose="020B0503020204020204" charset="-122"/>
              <a:ea typeface="微软雅黑" panose="020B0503020204020204" charset="-122"/>
            </a:endParaRPr>
          </a:p>
          <a:p>
            <a:endParaRPr lang="zh-CN" altLang="en-US" sz="2400"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type="title"/>
          </p:nvPr>
        </p:nvSpPr>
        <p:spPr>
          <a:xfrm>
            <a:off x="539750" y="260350"/>
            <a:ext cx="8229600" cy="561975"/>
          </a:xfrm>
        </p:spPr>
        <p:txBody>
          <a:bodyPr vert="horz" wrap="square" lIns="91440" tIns="45720" rIns="91440" bIns="45720" anchor="ctr" anchorCtr="0"/>
          <a:p>
            <a:pPr algn="l">
              <a:buClrTx/>
              <a:buSzTx/>
              <a:buFont typeface="Arial" panose="020B0604020202020204" pitchFamily="34" charset="0"/>
            </a:pPr>
            <a:r>
              <a:rPr lang="en-US" altLang="zh-CN" sz="4000" b="1" dirty="0">
                <a:solidFill>
                  <a:schemeClr val="bg1"/>
                </a:solidFill>
                <a:latin typeface="华文新魏" panose="02010800040101010101" pitchFamily="2" charset="-122"/>
                <a:ea typeface="华文新魏" panose="02010800040101010101" pitchFamily="2" charset="-122"/>
                <a:cs typeface="+mn-cs"/>
                <a:sym typeface="+mn-ea"/>
              </a:rPr>
              <a:t>“</a:t>
            </a:r>
            <a:r>
              <a:rPr lang="zh-CN" altLang="en-US" sz="4000" b="1" dirty="0">
                <a:solidFill>
                  <a:schemeClr val="bg1"/>
                </a:solidFill>
                <a:latin typeface="华文新魏" panose="02010800040101010101" pitchFamily="2" charset="-122"/>
                <a:ea typeface="华文新魏" panose="02010800040101010101" pitchFamily="2" charset="-122"/>
                <a:cs typeface="+mn-cs"/>
                <a:sym typeface="+mn-ea"/>
              </a:rPr>
              <a:t>码点空间</a:t>
            </a:r>
            <a:r>
              <a:rPr lang="en-US" altLang="zh-CN" sz="4000" b="1" dirty="0">
                <a:solidFill>
                  <a:schemeClr val="bg1"/>
                </a:solidFill>
                <a:latin typeface="华文新魏" panose="02010800040101010101" pitchFamily="2" charset="-122"/>
                <a:ea typeface="华文新魏" panose="02010800040101010101" pitchFamily="2" charset="-122"/>
                <a:cs typeface="+mn-cs"/>
                <a:sym typeface="+mn-ea"/>
              </a:rPr>
              <a:t>”</a:t>
            </a:r>
            <a:endParaRPr lang="en-US" altLang="zh-CN" sz="4000" b="1" dirty="0">
              <a:solidFill>
                <a:schemeClr val="bg1"/>
              </a:solidFill>
              <a:latin typeface="华文新魏" panose="02010800040101010101" pitchFamily="2" charset="-122"/>
              <a:ea typeface="华文新魏" panose="02010800040101010101" pitchFamily="2" charset="-122"/>
              <a:cs typeface="+mn-cs"/>
              <a:sym typeface="+mn-ea"/>
            </a:endParaRPr>
          </a:p>
        </p:txBody>
      </p:sp>
      <p:sp>
        <p:nvSpPr>
          <p:cNvPr id="532483" name="Rectangle 3"/>
          <p:cNvSpPr>
            <a:spLocks noGrp="1"/>
          </p:cNvSpPr>
          <p:nvPr>
            <p:ph idx="1"/>
          </p:nvPr>
        </p:nvSpPr>
        <p:spPr>
          <a:xfrm>
            <a:off x="544830" y="1702435"/>
            <a:ext cx="7936865" cy="4650740"/>
          </a:xfrm>
        </p:spPr>
        <p:txBody>
          <a:bodyPr vert="horz" wrap="square" lIns="91440" tIns="45720" rIns="91440" bIns="45720" anchor="t" anchorCtr="0"/>
          <a:p>
            <a:pPr marL="0" indent="0">
              <a:lnSpc>
                <a:spcPct val="150000"/>
              </a:lnSpc>
              <a:spcBef>
                <a:spcPts val="0"/>
              </a:spcBef>
              <a:buNone/>
            </a:pPr>
            <a:r>
              <a:rPr lang="zh-CN" altLang="en-US" sz="2400" dirty="0">
                <a:latin typeface="微软雅黑" panose="020B0503020204020204" charset="-122"/>
                <a:ea typeface="微软雅黑" panose="020B0503020204020204" charset="-122"/>
              </a:rPr>
              <a:t>针对一个位数为</a:t>
            </a:r>
            <a:r>
              <a:rPr lang="en-US" altLang="zh-CN" sz="2400" dirty="0">
                <a:latin typeface="微软雅黑" panose="020B0503020204020204" charset="-122"/>
                <a:ea typeface="微软雅黑" panose="020B0503020204020204" charset="-122"/>
              </a:rPr>
              <a:t>n</a:t>
            </a:r>
            <a:r>
              <a:rPr lang="zh-CN" altLang="en-US" sz="2400" dirty="0">
                <a:latin typeface="微软雅黑" panose="020B0503020204020204" charset="-122"/>
                <a:ea typeface="微软雅黑" panose="020B0503020204020204" charset="-122"/>
              </a:rPr>
              <a:t>的存储单元：</a:t>
            </a:r>
            <a:endParaRPr lang="zh-CN" altLang="en-US" sz="2400" dirty="0">
              <a:latin typeface="微软雅黑" panose="020B0503020204020204" charset="-122"/>
              <a:ea typeface="微软雅黑" panose="020B0503020204020204" charset="-122"/>
            </a:endParaRPr>
          </a:p>
          <a:p>
            <a:pPr algn="l">
              <a:lnSpc>
                <a:spcPct val="150000"/>
              </a:lnSpc>
              <a:spcBef>
                <a:spcPts val="0"/>
              </a:spcBef>
              <a:buBlip>
                <a:blip r:embed="rId1"/>
              </a:buBlip>
            </a:pPr>
            <a:r>
              <a:rPr lang="zh-CN" altLang="en-US" sz="2400" dirty="0">
                <a:latin typeface="微软雅黑" panose="020B0503020204020204" charset="-122"/>
                <a:ea typeface="微软雅黑" panose="020B0503020204020204" charset="-122"/>
              </a:rPr>
              <a:t>将其一个特定的状态称为一个“码点”</a:t>
            </a:r>
            <a:endParaRPr lang="zh-CN" altLang="en-US" sz="2400" dirty="0">
              <a:latin typeface="微软雅黑" panose="020B0503020204020204" charset="-122"/>
              <a:ea typeface="微软雅黑" panose="020B0503020204020204" charset="-122"/>
            </a:endParaRPr>
          </a:p>
          <a:p>
            <a:pPr algn="l">
              <a:lnSpc>
                <a:spcPct val="150000"/>
              </a:lnSpc>
              <a:spcBef>
                <a:spcPts val="0"/>
              </a:spcBef>
              <a:buBlip>
                <a:blip r:embed="rId1"/>
              </a:buBlip>
            </a:pPr>
            <a:r>
              <a:rPr lang="zh-CN" altLang="en-US" sz="2400" dirty="0">
                <a:latin typeface="微软雅黑" panose="020B0503020204020204" charset="-122"/>
                <a:ea typeface="微软雅黑" panose="020B0503020204020204" charset="-122"/>
              </a:rPr>
              <a:t>将其所有的状态的集合，称为“码点空间”</a:t>
            </a:r>
            <a:endParaRPr lang="en-US" altLang="zh-CN" sz="2400" dirty="0">
              <a:latin typeface="微软雅黑" panose="020B0503020204020204" charset="-122"/>
              <a:ea typeface="微软雅黑" panose="020B0503020204020204" charset="-122"/>
            </a:endParaRPr>
          </a:p>
          <a:p>
            <a:pPr>
              <a:lnSpc>
                <a:spcPct val="150000"/>
              </a:lnSpc>
              <a:spcBef>
                <a:spcPts val="0"/>
              </a:spcBef>
            </a:pPr>
            <a:r>
              <a:rPr lang="zh-CN" altLang="en-US" sz="2400" dirty="0">
                <a:latin typeface="微软雅黑" panose="020B0503020204020204" charset="-122"/>
                <a:ea typeface="微软雅黑" panose="020B0503020204020204" charset="-122"/>
              </a:rPr>
              <a:t>则每个码点可以用一个</a:t>
            </a:r>
            <a:r>
              <a:rPr lang="en-US" altLang="zh-CN" sz="2400" dirty="0">
                <a:latin typeface="微软雅黑" panose="020B0503020204020204" charset="-122"/>
                <a:ea typeface="微软雅黑" panose="020B0503020204020204" charset="-122"/>
              </a:rPr>
              <a:t> n </a:t>
            </a:r>
            <a:r>
              <a:rPr lang="zh-CN" altLang="en-US" sz="2400" dirty="0">
                <a:latin typeface="微软雅黑" panose="020B0503020204020204" charset="-122"/>
                <a:ea typeface="微软雅黑" panose="020B0503020204020204" charset="-122"/>
              </a:rPr>
              <a:t>位二进制数</a:t>
            </a:r>
            <a:r>
              <a:rPr lang="zh-CN" altLang="en-US" sz="2400" dirty="0">
                <a:latin typeface="微软雅黑" panose="020B0503020204020204" charset="-122"/>
                <a:ea typeface="微软雅黑" panose="020B0503020204020204" charset="-122"/>
              </a:rPr>
              <a:t>表示</a:t>
            </a:r>
            <a:endParaRPr lang="zh-CN" altLang="en-US" sz="2400" dirty="0">
              <a:latin typeface="微软雅黑" panose="020B0503020204020204" charset="-122"/>
              <a:ea typeface="微软雅黑" panose="020B0503020204020204" charset="-122"/>
            </a:endParaRPr>
          </a:p>
          <a:p>
            <a:pPr lvl="1">
              <a:lnSpc>
                <a:spcPct val="150000"/>
              </a:lnSpc>
              <a:spcBef>
                <a:spcPts val="0"/>
              </a:spcBef>
            </a:pPr>
            <a:r>
              <a:rPr lang="zh-CN" altLang="en-US" sz="2100" dirty="0">
                <a:latin typeface="微软雅黑" panose="020B0503020204020204" charset="-122"/>
                <a:ea typeface="微软雅黑" panose="020B0503020204020204" charset="-122"/>
              </a:rPr>
              <a:t>为了阅读方便，也可以用一个对应的</a:t>
            </a:r>
            <a:r>
              <a:rPr lang="en-US" altLang="zh-CN" sz="2100" dirty="0">
                <a:latin typeface="微软雅黑" panose="020B0503020204020204" charset="-122"/>
                <a:ea typeface="微软雅黑" panose="020B0503020204020204" charset="-122"/>
              </a:rPr>
              <a:t> 16 </a:t>
            </a:r>
            <a:r>
              <a:rPr lang="zh-CN" altLang="en-US" sz="2100" dirty="0">
                <a:latin typeface="微软雅黑" panose="020B0503020204020204" charset="-122"/>
                <a:ea typeface="微软雅黑" panose="020B0503020204020204" charset="-122"/>
              </a:rPr>
              <a:t>进制数表示、或</a:t>
            </a:r>
            <a:r>
              <a:rPr lang="en-US" altLang="zh-CN" sz="2100" dirty="0">
                <a:latin typeface="微软雅黑" panose="020B0503020204020204" charset="-122"/>
                <a:ea typeface="微软雅黑" panose="020B0503020204020204" charset="-122"/>
              </a:rPr>
              <a:t>10</a:t>
            </a:r>
            <a:r>
              <a:rPr lang="zh-CN" altLang="en-US" sz="2100" dirty="0">
                <a:latin typeface="微软雅黑" panose="020B0503020204020204" charset="-122"/>
                <a:ea typeface="微软雅黑" panose="020B0503020204020204" charset="-122"/>
              </a:rPr>
              <a:t>进制数</a:t>
            </a:r>
            <a:r>
              <a:rPr lang="zh-CN" altLang="en-US" sz="2100" dirty="0">
                <a:latin typeface="微软雅黑" panose="020B0503020204020204" charset="-122"/>
                <a:ea typeface="微软雅黑" panose="020B0503020204020204" charset="-122"/>
              </a:rPr>
              <a:t>表示</a:t>
            </a:r>
            <a:endParaRPr lang="zh-CN" altLang="en-US" sz="2100" dirty="0">
              <a:latin typeface="微软雅黑" panose="020B0503020204020204" charset="-122"/>
              <a:ea typeface="微软雅黑" panose="020B0503020204020204" charset="-122"/>
            </a:endParaRPr>
          </a:p>
          <a:p>
            <a:pPr lvl="4"/>
            <a:endParaRPr lang="en-US" altLang="zh-CN" sz="1500"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type="title"/>
          </p:nvPr>
        </p:nvSpPr>
        <p:spPr>
          <a:xfrm>
            <a:off x="539750" y="260350"/>
            <a:ext cx="8229600" cy="561975"/>
          </a:xfrm>
        </p:spPr>
        <p:txBody>
          <a:bodyPr vert="horz" wrap="square" lIns="91440" tIns="45720" rIns="91440" bIns="45720" anchor="ctr" anchorCtr="0"/>
          <a:p>
            <a:pPr algn="l">
              <a:buClrTx/>
              <a:buSzTx/>
              <a:buFont typeface="Arial" panose="020B0604020202020204" pitchFamily="34" charset="0"/>
            </a:pPr>
            <a:r>
              <a:rPr lang="zh-CN" altLang="en-US" sz="4000" b="1" dirty="0">
                <a:solidFill>
                  <a:schemeClr val="bg1"/>
                </a:solidFill>
                <a:latin typeface="华文新魏" panose="02010800040101010101" pitchFamily="2" charset="-122"/>
                <a:ea typeface="华文新魏" panose="02010800040101010101" pitchFamily="2" charset="-122"/>
                <a:cs typeface="+mn-cs"/>
                <a:sym typeface="+mn-ea"/>
              </a:rPr>
              <a:t>“码点空间”的表示</a:t>
            </a:r>
            <a:endParaRPr lang="zh-CN" altLang="en-US" sz="4000" b="1" dirty="0">
              <a:solidFill>
                <a:schemeClr val="bg1"/>
              </a:solidFill>
              <a:latin typeface="华文新魏" panose="02010800040101010101" pitchFamily="2" charset="-122"/>
              <a:ea typeface="华文新魏" panose="02010800040101010101" pitchFamily="2" charset="-122"/>
              <a:cs typeface="+mn-cs"/>
              <a:sym typeface="+mn-ea"/>
            </a:endParaRPr>
          </a:p>
        </p:txBody>
      </p:sp>
      <p:sp>
        <p:nvSpPr>
          <p:cNvPr id="532483" name="Rectangle 3"/>
          <p:cNvSpPr>
            <a:spLocks noGrp="1"/>
          </p:cNvSpPr>
          <p:nvPr>
            <p:ph idx="1"/>
          </p:nvPr>
        </p:nvSpPr>
        <p:spPr>
          <a:xfrm>
            <a:off x="544830" y="1702435"/>
            <a:ext cx="7936865" cy="914400"/>
          </a:xfrm>
        </p:spPr>
        <p:txBody>
          <a:bodyPr vert="horz" wrap="square" lIns="91440" tIns="45720" rIns="91440" bIns="45720" anchor="t" anchorCtr="0"/>
          <a:p>
            <a:r>
              <a:rPr lang="zh-CN" altLang="en-US" sz="2400" dirty="0">
                <a:latin typeface="微软雅黑" panose="020B0503020204020204" charset="-122"/>
                <a:ea typeface="微软雅黑" panose="020B0503020204020204" charset="-122"/>
              </a:rPr>
              <a:t>例如，一个</a:t>
            </a:r>
            <a:r>
              <a:rPr lang="en-US" altLang="zh-CN" sz="2400" dirty="0">
                <a:latin typeface="微软雅黑" panose="020B0503020204020204" charset="-122"/>
                <a:ea typeface="微软雅黑" panose="020B0503020204020204" charset="-122"/>
              </a:rPr>
              <a:t>16</a:t>
            </a:r>
            <a:r>
              <a:rPr lang="zh-CN" altLang="en-US" sz="2400" dirty="0">
                <a:latin typeface="微软雅黑" panose="020B0503020204020204" charset="-122"/>
                <a:ea typeface="微软雅黑" panose="020B0503020204020204" charset="-122"/>
              </a:rPr>
              <a:t>位的存储</a:t>
            </a:r>
            <a:r>
              <a:rPr lang="zh-CN" altLang="en-US" sz="2400" dirty="0">
                <a:latin typeface="微软雅黑" panose="020B0503020204020204" charset="-122"/>
                <a:ea typeface="微软雅黑" panose="020B0503020204020204" charset="-122"/>
              </a:rPr>
              <a:t>单元，</a:t>
            </a:r>
            <a:endParaRPr lang="zh-CN" altLang="en-US" sz="2400" dirty="0">
              <a:latin typeface="微软雅黑" panose="020B0503020204020204" charset="-122"/>
              <a:ea typeface="微软雅黑" panose="020B0503020204020204" charset="-122"/>
            </a:endParaRPr>
          </a:p>
          <a:p>
            <a:r>
              <a:rPr lang="zh-CN" altLang="en-US" sz="2400" dirty="0">
                <a:latin typeface="微软雅黑" panose="020B0503020204020204" charset="-122"/>
                <a:ea typeface="微软雅黑" panose="020B0503020204020204" charset="-122"/>
              </a:rPr>
              <a:t>其</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码点</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为：</a:t>
            </a:r>
            <a:endParaRPr lang="en-US" altLang="zh-CN" sz="1500" dirty="0">
              <a:latin typeface="微软雅黑" panose="020B0503020204020204" charset="-122"/>
              <a:ea typeface="微软雅黑" panose="020B0503020204020204" charset="-122"/>
            </a:endParaRPr>
          </a:p>
        </p:txBody>
      </p:sp>
      <p:graphicFrame>
        <p:nvGraphicFramePr>
          <p:cNvPr id="2" name="表格 1"/>
          <p:cNvGraphicFramePr/>
          <p:nvPr>
            <p:custDataLst>
              <p:tags r:id="rId1"/>
            </p:custDataLst>
          </p:nvPr>
        </p:nvGraphicFramePr>
        <p:xfrm>
          <a:off x="1259840" y="2708910"/>
          <a:ext cx="6399530" cy="2773680"/>
        </p:xfrm>
        <a:graphic>
          <a:graphicData uri="http://schemas.openxmlformats.org/drawingml/2006/table">
            <a:tbl>
              <a:tblPr firstRow="1" bandRow="1">
                <a:tableStyleId>{5C22544A-7EE6-4342-B048-85BDC9FD1C3A}</a:tableStyleId>
              </a:tblPr>
              <a:tblGrid>
                <a:gridCol w="3199765"/>
                <a:gridCol w="3199765"/>
              </a:tblGrid>
              <a:tr h="381000">
                <a:tc>
                  <a:txBody>
                    <a:bodyPr/>
                    <a:p>
                      <a:pPr>
                        <a:buNone/>
                      </a:pPr>
                      <a:r>
                        <a:rPr lang="zh-CN" altLang="en-US" sz="2000"/>
                        <a:t>二进制</a:t>
                      </a:r>
                      <a:endParaRPr lang="zh-CN" altLang="en-US" sz="2000"/>
                    </a:p>
                  </a:txBody>
                  <a:tcPr/>
                </a:tc>
                <a:tc>
                  <a:txBody>
                    <a:bodyPr/>
                    <a:p>
                      <a:pPr>
                        <a:buNone/>
                      </a:pPr>
                      <a:r>
                        <a:rPr lang="zh-CN" altLang="en-US" sz="2000"/>
                        <a:t>十六进制</a:t>
                      </a:r>
                      <a:endParaRPr lang="zh-CN" altLang="en-US" sz="2000"/>
                    </a:p>
                  </a:txBody>
                  <a:tcPr/>
                </a:tc>
              </a:tr>
              <a:tr h="381000">
                <a:tc>
                  <a:txBody>
                    <a:bodyPr/>
                    <a:p>
                      <a:pPr>
                        <a:buNone/>
                      </a:pPr>
                      <a:r>
                        <a:rPr lang="en-US" altLang="zh-CN" sz="2000"/>
                        <a:t>0000 0000 0000 0000</a:t>
                      </a:r>
                      <a:endParaRPr lang="en-US" altLang="zh-CN" sz="2000"/>
                    </a:p>
                  </a:txBody>
                  <a:tcPr/>
                </a:tc>
                <a:tc>
                  <a:txBody>
                    <a:bodyPr/>
                    <a:p>
                      <a:pPr>
                        <a:buNone/>
                      </a:pPr>
                      <a:r>
                        <a:rPr lang="en-US" altLang="zh-CN" sz="2000"/>
                        <a:t>0000</a:t>
                      </a:r>
                      <a:endParaRPr lang="en-US" altLang="zh-CN" sz="2000"/>
                    </a:p>
                  </a:txBody>
                  <a:tcPr/>
                </a:tc>
              </a:tr>
              <a:tr h="381000">
                <a:tc>
                  <a:txBody>
                    <a:bodyPr/>
                    <a:p>
                      <a:pPr>
                        <a:buNone/>
                      </a:pPr>
                      <a:r>
                        <a:rPr lang="en-US" altLang="zh-CN" sz="2000"/>
                        <a:t>0000 0000 0000 0001</a:t>
                      </a:r>
                      <a:endParaRPr lang="en-US" altLang="zh-CN" sz="2000"/>
                    </a:p>
                  </a:txBody>
                  <a:tcPr/>
                </a:tc>
                <a:tc>
                  <a:txBody>
                    <a:bodyPr/>
                    <a:p>
                      <a:pPr>
                        <a:buNone/>
                      </a:pPr>
                      <a:r>
                        <a:rPr lang="en-US" altLang="zh-CN" sz="2000"/>
                        <a:t>0001</a:t>
                      </a:r>
                      <a:endParaRPr lang="en-US" altLang="zh-CN" sz="2000"/>
                    </a:p>
                  </a:txBody>
                  <a:tcPr/>
                </a:tc>
              </a:tr>
              <a:tr h="381000">
                <a:tc>
                  <a:txBody>
                    <a:bodyPr/>
                    <a:p>
                      <a:pPr>
                        <a:buNone/>
                      </a:pPr>
                      <a:r>
                        <a:rPr lang="en-US" altLang="zh-CN" sz="2000"/>
                        <a:t>......</a:t>
                      </a:r>
                      <a:endParaRPr lang="en-US" altLang="zh-CN" sz="2000"/>
                    </a:p>
                  </a:txBody>
                  <a:tcPr/>
                </a:tc>
                <a:tc>
                  <a:txBody>
                    <a:bodyPr/>
                    <a:p>
                      <a:pPr>
                        <a:buNone/>
                      </a:pPr>
                      <a:r>
                        <a:rPr lang="en-US" altLang="zh-CN" sz="2000"/>
                        <a:t>......</a:t>
                      </a:r>
                      <a:endParaRPr lang="en-US" altLang="zh-CN" sz="2000"/>
                    </a:p>
                  </a:txBody>
                  <a:tcPr/>
                </a:tc>
              </a:tr>
              <a:tr h="381000">
                <a:tc>
                  <a:txBody>
                    <a:bodyPr/>
                    <a:p>
                      <a:pPr>
                        <a:buNone/>
                      </a:pPr>
                      <a:r>
                        <a:rPr lang="en-US" altLang="zh-CN" sz="2000"/>
                        <a:t>1010 1011 1012 1013</a:t>
                      </a:r>
                      <a:endParaRPr lang="en-US" altLang="zh-CN" sz="2000"/>
                    </a:p>
                  </a:txBody>
                  <a:tcPr/>
                </a:tc>
                <a:tc>
                  <a:txBody>
                    <a:bodyPr/>
                    <a:p>
                      <a:pPr>
                        <a:buNone/>
                      </a:pPr>
                      <a:r>
                        <a:rPr lang="en-US" altLang="zh-CN" sz="2000"/>
                        <a:t>ABCD</a:t>
                      </a:r>
                      <a:endParaRPr lang="en-US" altLang="zh-CN" sz="2000"/>
                    </a:p>
                  </a:txBody>
                  <a:tcPr/>
                </a:tc>
              </a:tr>
              <a:tr h="381000">
                <a:tc>
                  <a:txBody>
                    <a:bodyPr/>
                    <a:p>
                      <a:pPr>
                        <a:buNone/>
                      </a:pPr>
                      <a:r>
                        <a:rPr lang="en-US" altLang="zh-CN" sz="2000"/>
                        <a:t>......</a:t>
                      </a:r>
                      <a:endParaRPr lang="en-US" altLang="zh-CN" sz="2000"/>
                    </a:p>
                  </a:txBody>
                  <a:tcPr/>
                </a:tc>
                <a:tc>
                  <a:txBody>
                    <a:bodyPr/>
                    <a:p>
                      <a:pPr>
                        <a:buNone/>
                      </a:pPr>
                      <a:r>
                        <a:rPr lang="en-US" altLang="zh-CN" sz="2000"/>
                        <a:t>......</a:t>
                      </a:r>
                      <a:endParaRPr lang="en-US" altLang="zh-CN" sz="2000"/>
                    </a:p>
                  </a:txBody>
                  <a:tcPr/>
                </a:tc>
              </a:tr>
              <a:tr h="381000">
                <a:tc>
                  <a:txBody>
                    <a:bodyPr/>
                    <a:p>
                      <a:pPr>
                        <a:buNone/>
                      </a:pPr>
                      <a:r>
                        <a:rPr lang="en-US" altLang="zh-CN" sz="2000"/>
                        <a:t>1111 1111 1111 1111</a:t>
                      </a:r>
                      <a:endParaRPr lang="en-US" altLang="zh-CN" sz="2000"/>
                    </a:p>
                  </a:txBody>
                  <a:tcPr/>
                </a:tc>
                <a:tc>
                  <a:txBody>
                    <a:bodyPr/>
                    <a:p>
                      <a:pPr>
                        <a:buNone/>
                      </a:pPr>
                      <a:r>
                        <a:rPr lang="en-US" altLang="zh-CN" sz="2000"/>
                        <a:t>FFFF</a:t>
                      </a:r>
                      <a:endParaRPr lang="en-US" altLang="zh-CN" sz="2000"/>
                    </a:p>
                  </a:txBody>
                  <a:tcPr/>
                </a:tc>
              </a:tr>
            </a:tbl>
          </a:graphicData>
        </a:graphic>
      </p:graphicFrame>
      <p:sp>
        <p:nvSpPr>
          <p:cNvPr id="4" name="Rectangle 3"/>
          <p:cNvSpPr>
            <a:spLocks noGrp="1"/>
          </p:cNvSpPr>
          <p:nvPr/>
        </p:nvSpPr>
        <p:spPr>
          <a:xfrm>
            <a:off x="755650" y="5661025"/>
            <a:ext cx="7936865" cy="914400"/>
          </a:xfrm>
          <a:prstGeom prst="rect">
            <a:avLst/>
          </a:prstGeom>
          <a:noFill/>
          <a:ln w="9525">
            <a:noFill/>
          </a:ln>
        </p:spPr>
        <p:txBody>
          <a:bodyPr vert="horz" wrap="square" lIns="91440" tIns="45720" rIns="91440" bIns="45720" anchor="t" anchorCtr="0"/>
          <a:lstStyle>
            <a:lvl1pPr marL="342900" lvl="0" indent="-342900" algn="l" defTabSz="914400" eaLnBrk="1" fontAlgn="base" latinLnBrk="0" hangingPunct="1">
              <a:spcBef>
                <a:spcPct val="20000"/>
              </a:spcBef>
              <a:spcAft>
                <a:spcPct val="0"/>
              </a:spcAft>
              <a:buClr>
                <a:schemeClr val="hlink"/>
              </a:buClr>
              <a:buSzPct val="110000"/>
              <a:buFont typeface="Wingdings" panose="05000000000000000000" pitchFamily="2" charset="2"/>
              <a:buBlip>
                <a:blip r:embed="rId2"/>
              </a:buBlip>
              <a:defRPr sz="3200" b="0" i="0" u="none" kern="1200" baseline="0">
                <a:solidFill>
                  <a:srgbClr val="000066"/>
                </a:solidFill>
                <a:latin typeface="+mn-lt"/>
                <a:ea typeface="+mn-ea"/>
                <a:cs typeface="+mn-cs"/>
              </a:defRPr>
            </a:lvl1pPr>
            <a:lvl2pPr marL="742950" lvl="1" indent="-285750" algn="l" defTabSz="914400" eaLnBrk="1" fontAlgn="base" latinLnBrk="0" hangingPunct="1">
              <a:spcBef>
                <a:spcPct val="20000"/>
              </a:spcBef>
              <a:spcAft>
                <a:spcPct val="0"/>
              </a:spcAft>
              <a:buClr>
                <a:schemeClr val="tx1"/>
              </a:buClr>
              <a:buSzPct val="60000"/>
              <a:buFont typeface="Wingdings" panose="05000000000000000000" pitchFamily="2" charset="2"/>
              <a:buChar char="n"/>
              <a:defRPr sz="2800" b="0" i="0" u="none" kern="1200" baseline="0">
                <a:solidFill>
                  <a:srgbClr val="000066"/>
                </a:solidFill>
                <a:latin typeface="+mn-lt"/>
                <a:ea typeface="+mn-ea"/>
                <a:cs typeface="+mn-cs"/>
              </a:defRPr>
            </a:lvl2pPr>
            <a:lvl3pPr marL="1143000" lvl="2" indent="-228600" algn="l" defTabSz="914400" eaLnBrk="1" fontAlgn="base" latinLnBrk="0" hangingPunct="1">
              <a:spcBef>
                <a:spcPct val="20000"/>
              </a:spcBef>
              <a:spcAft>
                <a:spcPct val="0"/>
              </a:spcAft>
              <a:buClr>
                <a:schemeClr val="hlink"/>
              </a:buClr>
              <a:buSzPct val="95000"/>
              <a:buFont typeface="Wingdings" panose="05000000000000000000" pitchFamily="2" charset="2"/>
              <a:buChar char="w"/>
              <a:defRPr sz="2400" b="0" i="0" u="none" kern="1200" baseline="0">
                <a:solidFill>
                  <a:srgbClr val="000066"/>
                </a:solidFill>
                <a:latin typeface="+mn-lt"/>
                <a:ea typeface="+mn-ea"/>
                <a:cs typeface="+mn-cs"/>
              </a:defRPr>
            </a:lvl3pPr>
            <a:lvl4pPr marL="1600200" lvl="3" indent="-228600" algn="l" defTabSz="914400" eaLnBrk="1" fontAlgn="base" latinLnBrk="0" hangingPunct="1">
              <a:spcBef>
                <a:spcPct val="20000"/>
              </a:spcBef>
              <a:spcAft>
                <a:spcPct val="0"/>
              </a:spcAft>
              <a:buClr>
                <a:schemeClr val="tx1"/>
              </a:buClr>
              <a:buSzPct val="65000"/>
              <a:buFont typeface="Wingdings" panose="05000000000000000000" pitchFamily="2" charset="2"/>
              <a:buChar char="n"/>
              <a:defRPr sz="2000" b="0" i="0" u="none" kern="1200" baseline="0">
                <a:solidFill>
                  <a:srgbClr val="000066"/>
                </a:solidFill>
                <a:latin typeface="+mn-lt"/>
                <a:ea typeface="+mn-ea"/>
                <a:cs typeface="+mn-cs"/>
              </a:defRPr>
            </a:lvl4pPr>
            <a:lvl5pPr marL="2057400" lvl="4"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5pPr>
            <a:lvl6pPr marL="2514600" lvl="5"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6pPr>
            <a:lvl7pPr marL="2971800" lvl="6"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7pPr>
            <a:lvl8pPr marL="3429000" lvl="7"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8pPr>
            <a:lvl9pPr marL="3886200" lvl="8" indent="-228600" algn="l" defTabSz="914400" eaLnBrk="1" fontAlgn="base" latinLnBrk="0" hangingPunct="1">
              <a:spcBef>
                <a:spcPct val="20000"/>
              </a:spcBef>
              <a:spcAft>
                <a:spcPct val="0"/>
              </a:spcAft>
              <a:buClr>
                <a:schemeClr val="hlink"/>
              </a:buClr>
              <a:buSzPct val="60000"/>
              <a:buFont typeface="Wingdings" panose="05000000000000000000" pitchFamily="2" charset="2"/>
              <a:buChar char="n"/>
              <a:defRPr sz="2000" b="0" i="0" u="none" kern="1200" baseline="0">
                <a:solidFill>
                  <a:srgbClr val="000066"/>
                </a:solidFill>
                <a:latin typeface="+mn-lt"/>
                <a:ea typeface="+mn-ea"/>
                <a:cs typeface="+mn-cs"/>
              </a:defRPr>
            </a:lvl9pPr>
          </a:lstStyle>
          <a:p>
            <a:r>
              <a:rPr lang="zh-CN" altLang="en-US" sz="2400" dirty="0">
                <a:latin typeface="微软雅黑" panose="020B0503020204020204" charset="-122"/>
                <a:ea typeface="微软雅黑" panose="020B0503020204020204" charset="-122"/>
              </a:rPr>
              <a:t>其</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码点空间</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的大小为</a:t>
            </a:r>
            <a:r>
              <a:rPr lang="en-US" altLang="zh-CN" sz="2400" dirty="0">
                <a:latin typeface="微软雅黑" panose="020B0503020204020204" charset="-122"/>
                <a:ea typeface="微软雅黑" panose="020B0503020204020204" charset="-122"/>
              </a:rPr>
              <a:t> 2^16 = 65536</a:t>
            </a:r>
            <a:endParaRPr lang="en-US" altLang="zh-CN" sz="2400"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type="title"/>
          </p:nvPr>
        </p:nvSpPr>
        <p:spPr>
          <a:xfrm>
            <a:off x="539750" y="260350"/>
            <a:ext cx="8229600" cy="561975"/>
          </a:xfrm>
        </p:spPr>
        <p:txBody>
          <a:bodyPr vert="horz" wrap="square" lIns="91440" tIns="45720" rIns="91440" bIns="45720" anchor="ctr" anchorCtr="0"/>
          <a:p>
            <a:pPr algn="l">
              <a:buClrTx/>
              <a:buSzTx/>
              <a:buFont typeface="Arial" panose="020B0604020202020204" pitchFamily="34" charset="0"/>
            </a:pPr>
            <a:r>
              <a:rPr lang="zh-CN" altLang="en-US" sz="4000" b="1" dirty="0">
                <a:solidFill>
                  <a:schemeClr val="bg1"/>
                </a:solidFill>
                <a:latin typeface="华文新魏" panose="02010800040101010101" pitchFamily="2" charset="-122"/>
                <a:ea typeface="华文新魏" panose="02010800040101010101" pitchFamily="2" charset="-122"/>
                <a:cs typeface="+mn-cs"/>
                <a:sym typeface="+mn-ea"/>
              </a:rPr>
              <a:t>码点的语义和映射</a:t>
            </a:r>
            <a:endParaRPr lang="zh-CN" altLang="en-US" sz="4000" b="1" dirty="0">
              <a:solidFill>
                <a:schemeClr val="bg1"/>
              </a:solidFill>
              <a:latin typeface="华文新魏" panose="02010800040101010101" pitchFamily="2" charset="-122"/>
              <a:ea typeface="华文新魏" panose="02010800040101010101" pitchFamily="2" charset="-122"/>
              <a:cs typeface="+mn-cs"/>
              <a:sym typeface="+mn-ea"/>
            </a:endParaRPr>
          </a:p>
        </p:txBody>
      </p:sp>
      <p:sp>
        <p:nvSpPr>
          <p:cNvPr id="532483" name="Rectangle 3"/>
          <p:cNvSpPr>
            <a:spLocks noGrp="1"/>
          </p:cNvSpPr>
          <p:nvPr>
            <p:ph idx="1"/>
          </p:nvPr>
        </p:nvSpPr>
        <p:spPr>
          <a:xfrm>
            <a:off x="611505" y="1484630"/>
            <a:ext cx="7936865" cy="4634865"/>
          </a:xfrm>
        </p:spPr>
        <p:txBody>
          <a:bodyPr vert="horz" wrap="square" lIns="91440" tIns="45720" rIns="91440" bIns="45720" anchor="t" anchorCtr="0"/>
          <a:p>
            <a:pPr marL="0" indent="0">
              <a:lnSpc>
                <a:spcPct val="150000"/>
              </a:lnSpc>
              <a:spcBef>
                <a:spcPts val="0"/>
              </a:spcBef>
              <a:buNone/>
            </a:pPr>
            <a:r>
              <a:rPr lang="zh-CN" altLang="en-US" sz="2000" dirty="0">
                <a:latin typeface="微软雅黑" panose="020B0503020204020204" charset="-122"/>
                <a:ea typeface="微软雅黑" panose="020B0503020204020204" charset="-122"/>
              </a:rPr>
              <a:t>从硬件的层次来理解：</a:t>
            </a:r>
            <a:endParaRPr lang="zh-CN" altLang="en-US" sz="2000" dirty="0">
              <a:latin typeface="微软雅黑" panose="020B0503020204020204" charset="-122"/>
              <a:ea typeface="微软雅黑" panose="020B0503020204020204" charset="-122"/>
            </a:endParaRPr>
          </a:p>
          <a:p>
            <a:pPr algn="l">
              <a:lnSpc>
                <a:spcPct val="150000"/>
              </a:lnSpc>
              <a:spcBef>
                <a:spcPts val="0"/>
              </a:spcBef>
              <a:buBlip>
                <a:blip r:embed="rId1"/>
              </a:buBlip>
            </a:pPr>
            <a:r>
              <a:rPr lang="zh-CN" altLang="en-US" sz="2000" dirty="0">
                <a:latin typeface="微软雅黑" panose="020B0503020204020204" charset="-122"/>
                <a:ea typeface="微软雅黑" panose="020B0503020204020204" charset="-122"/>
              </a:rPr>
              <a:t>存储单元的“码点”的编码，只是为了区分存储单元的不同状态。</a:t>
            </a:r>
            <a:endParaRPr lang="zh-CN" altLang="en-US" sz="2000" dirty="0">
              <a:latin typeface="微软雅黑" panose="020B0503020204020204" charset="-122"/>
              <a:ea typeface="微软雅黑" panose="020B0503020204020204" charset="-122"/>
            </a:endParaRPr>
          </a:p>
          <a:p>
            <a:pPr>
              <a:lnSpc>
                <a:spcPct val="150000"/>
              </a:lnSpc>
              <a:spcBef>
                <a:spcPts val="0"/>
              </a:spcBef>
            </a:pPr>
            <a:r>
              <a:rPr lang="zh-CN" altLang="en-US" sz="2000" dirty="0">
                <a:latin typeface="微软雅黑" panose="020B0503020204020204" charset="-122"/>
                <a:ea typeface="微软雅黑" panose="020B0503020204020204" charset="-122"/>
                <a:sym typeface="+mn-ea"/>
              </a:rPr>
              <a:t>存储单元的</a:t>
            </a:r>
            <a:r>
              <a:rPr lang="en-US" altLang="zh-CN" sz="2000" dirty="0">
                <a:latin typeface="微软雅黑" panose="020B0503020204020204" charset="-122"/>
                <a:ea typeface="微软雅黑" panose="020B0503020204020204" charset="-122"/>
                <a:sym typeface="+mn-ea"/>
              </a:rPr>
              <a:t>“</a:t>
            </a:r>
            <a:r>
              <a:rPr lang="zh-CN" altLang="en-US" sz="2000" dirty="0">
                <a:latin typeface="微软雅黑" panose="020B0503020204020204" charset="-122"/>
                <a:ea typeface="微软雅黑" panose="020B0503020204020204" charset="-122"/>
                <a:sym typeface="+mn-ea"/>
              </a:rPr>
              <a:t>码点</a:t>
            </a:r>
            <a:r>
              <a:rPr lang="en-US" altLang="zh-CN" sz="2000" dirty="0">
                <a:latin typeface="微软雅黑" panose="020B0503020204020204" charset="-122"/>
                <a:ea typeface="微软雅黑" panose="020B0503020204020204" charset="-122"/>
                <a:sym typeface="+mn-ea"/>
              </a:rPr>
              <a:t>”</a:t>
            </a:r>
            <a:r>
              <a:rPr lang="zh-CN" altLang="en-US" sz="2000" dirty="0">
                <a:latin typeface="微软雅黑" panose="020B0503020204020204" charset="-122"/>
                <a:ea typeface="微软雅黑" panose="020B0503020204020204" charset="-122"/>
                <a:sym typeface="+mn-ea"/>
              </a:rPr>
              <a:t>的编码，不具有语义上的含义。</a:t>
            </a:r>
            <a:endParaRPr lang="zh-CN" altLang="en-US" sz="2000" dirty="0">
              <a:latin typeface="微软雅黑" panose="020B0503020204020204" charset="-122"/>
              <a:ea typeface="微软雅黑" panose="020B0503020204020204" charset="-122"/>
              <a:sym typeface="+mn-ea"/>
            </a:endParaRPr>
          </a:p>
          <a:p>
            <a:pPr>
              <a:lnSpc>
                <a:spcPct val="150000"/>
              </a:lnSpc>
              <a:spcBef>
                <a:spcPts val="0"/>
              </a:spcBef>
            </a:pPr>
            <a:r>
              <a:rPr lang="zh-CN" altLang="en-US" sz="2000" dirty="0">
                <a:latin typeface="微软雅黑" panose="020B0503020204020204" charset="-122"/>
                <a:ea typeface="微软雅黑" panose="020B0503020204020204" charset="-122"/>
                <a:sym typeface="+mn-ea"/>
              </a:rPr>
              <a:t>存储单元的</a:t>
            </a:r>
            <a:r>
              <a:rPr lang="en-US" altLang="zh-CN" sz="2000" dirty="0">
                <a:latin typeface="微软雅黑" panose="020B0503020204020204" charset="-122"/>
                <a:ea typeface="微软雅黑" panose="020B0503020204020204" charset="-122"/>
                <a:sym typeface="+mn-ea"/>
              </a:rPr>
              <a:t>“</a:t>
            </a:r>
            <a:r>
              <a:rPr lang="zh-CN" altLang="en-US" sz="2000" dirty="0">
                <a:latin typeface="微软雅黑" panose="020B0503020204020204" charset="-122"/>
                <a:ea typeface="微软雅黑" panose="020B0503020204020204" charset="-122"/>
                <a:sym typeface="+mn-ea"/>
              </a:rPr>
              <a:t>码点</a:t>
            </a:r>
            <a:r>
              <a:rPr lang="en-US" altLang="zh-CN" sz="2000" dirty="0">
                <a:latin typeface="微软雅黑" panose="020B0503020204020204" charset="-122"/>
                <a:ea typeface="微软雅黑" panose="020B0503020204020204" charset="-122"/>
                <a:sym typeface="+mn-ea"/>
              </a:rPr>
              <a:t>”</a:t>
            </a:r>
            <a:r>
              <a:rPr lang="zh-CN" altLang="en-US" sz="2000" dirty="0">
                <a:latin typeface="微软雅黑" panose="020B0503020204020204" charset="-122"/>
                <a:ea typeface="微软雅黑" panose="020B0503020204020204" charset="-122"/>
                <a:sym typeface="+mn-ea"/>
              </a:rPr>
              <a:t>，需要从软件层次出发，可以和</a:t>
            </a:r>
            <a:r>
              <a:rPr lang="zh-CN" altLang="en-US" sz="2000" dirty="0">
                <a:latin typeface="微软雅黑" panose="020B0503020204020204" charset="-122"/>
                <a:ea typeface="微软雅黑" panose="020B0503020204020204" charset="-122"/>
                <a:sym typeface="+mn-ea"/>
              </a:rPr>
              <a:t>上层软件编程中的语义数值进行一一对应。例如一个</a:t>
            </a:r>
            <a:r>
              <a:rPr lang="en-US" altLang="zh-CN" sz="2000" dirty="0">
                <a:latin typeface="微软雅黑" panose="020B0503020204020204" charset="-122"/>
                <a:ea typeface="微软雅黑" panose="020B0503020204020204" charset="-122"/>
                <a:sym typeface="+mn-ea"/>
              </a:rPr>
              <a:t>“</a:t>
            </a:r>
            <a:r>
              <a:rPr lang="zh-CN" altLang="en-US" sz="2000" dirty="0">
                <a:latin typeface="微软雅黑" panose="020B0503020204020204" charset="-122"/>
                <a:ea typeface="微软雅黑" panose="020B0503020204020204" charset="-122"/>
                <a:sym typeface="+mn-ea"/>
              </a:rPr>
              <a:t>码点</a:t>
            </a:r>
            <a:r>
              <a:rPr lang="en-US" altLang="zh-CN" sz="2000" dirty="0">
                <a:latin typeface="微软雅黑" panose="020B0503020204020204" charset="-122"/>
                <a:ea typeface="微软雅黑" panose="020B0503020204020204" charset="-122"/>
                <a:sym typeface="+mn-ea"/>
              </a:rPr>
              <a:t>”</a:t>
            </a:r>
            <a:r>
              <a:rPr lang="zh-CN" altLang="en-US" sz="2000" dirty="0">
                <a:latin typeface="微软雅黑" panose="020B0503020204020204" charset="-122"/>
                <a:ea typeface="微软雅黑" panose="020B0503020204020204" charset="-122"/>
                <a:sym typeface="+mn-ea"/>
              </a:rPr>
              <a:t>，进行对应后，可以表示一个整数、一个正数、一个负数、一个浮点数、或一个字符。</a:t>
            </a:r>
            <a:endParaRPr lang="zh-CN" altLang="en-US" sz="2000" dirty="0">
              <a:latin typeface="微软雅黑" panose="020B0503020204020204" charset="-122"/>
              <a:ea typeface="微软雅黑" panose="020B0503020204020204" charset="-122"/>
              <a:sym typeface="+mn-ea"/>
            </a:endParaRPr>
          </a:p>
          <a:p>
            <a:pPr>
              <a:lnSpc>
                <a:spcPct val="150000"/>
              </a:lnSpc>
              <a:spcBef>
                <a:spcPts val="0"/>
              </a:spcBef>
            </a:pPr>
            <a:r>
              <a:rPr lang="zh-CN" altLang="en-US" sz="2000" dirty="0">
                <a:latin typeface="微软雅黑" panose="020B0503020204020204" charset="-122"/>
                <a:ea typeface="微软雅黑" panose="020B0503020204020204" charset="-122"/>
                <a:sym typeface="+mn-ea"/>
              </a:rPr>
              <a:t>对存储单元的语义的指定，是依靠在指令中，使用不同的操作符实现的。例如：</a:t>
            </a:r>
            <a:endParaRPr lang="zh-CN" altLang="en-US" sz="2000" dirty="0">
              <a:latin typeface="微软雅黑" panose="020B0503020204020204" charset="-122"/>
              <a:ea typeface="微软雅黑" panose="020B0503020204020204" charset="-122"/>
              <a:sym typeface="+mn-ea"/>
            </a:endParaRPr>
          </a:p>
          <a:p>
            <a:pPr lvl="1">
              <a:lnSpc>
                <a:spcPct val="150000"/>
              </a:lnSpc>
              <a:spcBef>
                <a:spcPts val="0"/>
              </a:spcBef>
            </a:pPr>
            <a:r>
              <a:rPr lang="en-US" altLang="zh-CN" sz="1750" dirty="0">
                <a:latin typeface="微软雅黑" panose="020B0503020204020204" charset="-122"/>
                <a:ea typeface="微软雅黑" panose="020B0503020204020204" charset="-122"/>
                <a:sym typeface="+mn-ea"/>
              </a:rPr>
              <a:t>IMUL AX;	</a:t>
            </a:r>
            <a:r>
              <a:rPr lang="zh-CN" altLang="en-US" sz="1750" dirty="0">
                <a:latin typeface="微软雅黑" panose="020B0503020204020204" charset="-122"/>
                <a:ea typeface="微软雅黑" panose="020B0503020204020204" charset="-122"/>
                <a:sym typeface="+mn-ea"/>
              </a:rPr>
              <a:t>有符号乘法，将</a:t>
            </a:r>
            <a:r>
              <a:rPr lang="en-US" altLang="zh-CN" sz="1750" dirty="0">
                <a:latin typeface="微软雅黑" panose="020B0503020204020204" charset="-122"/>
                <a:ea typeface="微软雅黑" panose="020B0503020204020204" charset="-122"/>
                <a:sym typeface="+mn-ea"/>
              </a:rPr>
              <a:t>AX</a:t>
            </a:r>
            <a:r>
              <a:rPr lang="zh-CN" altLang="en-US" sz="1750" dirty="0">
                <a:latin typeface="微软雅黑" panose="020B0503020204020204" charset="-122"/>
                <a:ea typeface="微软雅黑" panose="020B0503020204020204" charset="-122"/>
                <a:sym typeface="+mn-ea"/>
              </a:rPr>
              <a:t>看作有符号数</a:t>
            </a:r>
            <a:endParaRPr lang="en-US" altLang="zh-CN" sz="1750" dirty="0">
              <a:latin typeface="微软雅黑" panose="020B0503020204020204" charset="-122"/>
              <a:ea typeface="微软雅黑" panose="020B0503020204020204" charset="-122"/>
              <a:sym typeface="+mn-ea"/>
            </a:endParaRPr>
          </a:p>
          <a:p>
            <a:pPr lvl="1">
              <a:lnSpc>
                <a:spcPct val="150000"/>
              </a:lnSpc>
              <a:spcBef>
                <a:spcPts val="0"/>
              </a:spcBef>
            </a:pPr>
            <a:r>
              <a:rPr lang="en-US" altLang="zh-CN" sz="1750" dirty="0">
                <a:latin typeface="微软雅黑" panose="020B0503020204020204" charset="-122"/>
                <a:ea typeface="微软雅黑" panose="020B0503020204020204" charset="-122"/>
                <a:sym typeface="+mn-ea"/>
              </a:rPr>
              <a:t>MUL AX</a:t>
            </a:r>
            <a:r>
              <a:rPr lang="zh-CN" altLang="en-US" sz="1750" dirty="0">
                <a:latin typeface="微软雅黑" panose="020B0503020204020204" charset="-122"/>
                <a:ea typeface="微软雅黑" panose="020B0503020204020204" charset="-122"/>
                <a:sym typeface="+mn-ea"/>
              </a:rPr>
              <a:t>；</a:t>
            </a:r>
            <a:r>
              <a:rPr lang="en-US" altLang="zh-CN" sz="1750" dirty="0">
                <a:latin typeface="微软雅黑" panose="020B0503020204020204" charset="-122"/>
                <a:ea typeface="微软雅黑" panose="020B0503020204020204" charset="-122"/>
                <a:sym typeface="+mn-ea"/>
              </a:rPr>
              <a:t>	</a:t>
            </a:r>
            <a:r>
              <a:rPr lang="zh-CN" altLang="en-US" sz="1750" dirty="0">
                <a:latin typeface="微软雅黑" panose="020B0503020204020204" charset="-122"/>
                <a:ea typeface="微软雅黑" panose="020B0503020204020204" charset="-122"/>
                <a:sym typeface="+mn-ea"/>
              </a:rPr>
              <a:t>无符号乘法，将</a:t>
            </a:r>
            <a:r>
              <a:rPr lang="en-US" altLang="zh-CN" sz="1750" dirty="0">
                <a:latin typeface="微软雅黑" panose="020B0503020204020204" charset="-122"/>
                <a:ea typeface="微软雅黑" panose="020B0503020204020204" charset="-122"/>
                <a:sym typeface="+mn-ea"/>
              </a:rPr>
              <a:t>AX</a:t>
            </a:r>
            <a:r>
              <a:rPr lang="zh-CN" altLang="en-US" sz="1750" dirty="0">
                <a:latin typeface="微软雅黑" panose="020B0503020204020204" charset="-122"/>
                <a:ea typeface="微软雅黑" panose="020B0503020204020204" charset="-122"/>
                <a:sym typeface="+mn-ea"/>
              </a:rPr>
              <a:t>看作无符号数</a:t>
            </a:r>
            <a:endParaRPr lang="zh-CN" altLang="en-US" sz="1750" dirty="0">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type="title"/>
          </p:nvPr>
        </p:nvSpPr>
        <p:spPr>
          <a:xfrm>
            <a:off x="539750" y="260350"/>
            <a:ext cx="8229600" cy="561975"/>
          </a:xfrm>
        </p:spPr>
        <p:txBody>
          <a:bodyPr vert="horz" wrap="square" lIns="91440" tIns="45720" rIns="91440" bIns="45720" anchor="ctr" anchorCtr="0"/>
          <a:p>
            <a:pPr algn="l">
              <a:buClrTx/>
              <a:buSzTx/>
              <a:buFont typeface="Arial" panose="020B0604020202020204" pitchFamily="34" charset="0"/>
            </a:pPr>
            <a:r>
              <a:rPr lang="zh-CN" altLang="en-US" sz="4000" b="1" dirty="0">
                <a:solidFill>
                  <a:schemeClr val="bg1"/>
                </a:solidFill>
                <a:latin typeface="华文新魏" panose="02010800040101010101" pitchFamily="2" charset="-122"/>
                <a:ea typeface="华文新魏" panose="02010800040101010101" pitchFamily="2" charset="-122"/>
                <a:cs typeface="+mn-cs"/>
                <a:sym typeface="+mn-ea"/>
              </a:rPr>
              <a:t>编码方案</a:t>
            </a:r>
            <a:endParaRPr lang="zh-CN" altLang="en-US" sz="4000" b="1" dirty="0">
              <a:solidFill>
                <a:schemeClr val="bg1"/>
              </a:solidFill>
              <a:latin typeface="华文新魏" panose="02010800040101010101" pitchFamily="2" charset="-122"/>
              <a:ea typeface="华文新魏" panose="02010800040101010101" pitchFamily="2" charset="-122"/>
              <a:cs typeface="+mn-cs"/>
              <a:sym typeface="+mn-ea"/>
            </a:endParaRPr>
          </a:p>
        </p:txBody>
      </p:sp>
      <p:sp>
        <p:nvSpPr>
          <p:cNvPr id="532483" name="Rectangle 3"/>
          <p:cNvSpPr>
            <a:spLocks noGrp="1"/>
          </p:cNvSpPr>
          <p:nvPr>
            <p:ph idx="1"/>
          </p:nvPr>
        </p:nvSpPr>
        <p:spPr>
          <a:xfrm>
            <a:off x="827405" y="1484630"/>
            <a:ext cx="7223760" cy="4641215"/>
          </a:xfrm>
        </p:spPr>
        <p:txBody>
          <a:bodyPr vert="horz" wrap="square" lIns="91440" tIns="45720" rIns="91440" bIns="45720" anchor="t" anchorCtr="0"/>
          <a:p>
            <a:pPr marL="0" indent="0">
              <a:lnSpc>
                <a:spcPct val="150000"/>
              </a:lnSpc>
              <a:spcBef>
                <a:spcPts val="0"/>
              </a:spcBef>
              <a:buNone/>
            </a:pPr>
            <a:r>
              <a:rPr lang="zh-CN" altLang="en-US" sz="2400" dirty="0">
                <a:latin typeface="微软雅黑" panose="020B0503020204020204" charset="-122"/>
                <a:ea typeface="微软雅黑" panose="020B0503020204020204" charset="-122"/>
              </a:rPr>
              <a:t>将语义数据和</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码点</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进行映射，即对数据进行编码。不同的映射方案，即不同的编码。</a:t>
            </a:r>
            <a:r>
              <a:rPr lang="zh-CN" altLang="en-US" sz="2400" dirty="0">
                <a:latin typeface="微软雅黑" panose="020B0503020204020204" charset="-122"/>
                <a:ea typeface="微软雅黑" panose="020B0503020204020204" charset="-122"/>
              </a:rPr>
              <a:t>例如：</a:t>
            </a:r>
            <a:endParaRPr lang="zh-CN" altLang="en-US" sz="2400" dirty="0">
              <a:latin typeface="微软雅黑" panose="020B0503020204020204" charset="-122"/>
              <a:ea typeface="微软雅黑" panose="020B0503020204020204" charset="-122"/>
            </a:endParaRPr>
          </a:p>
          <a:p>
            <a:pPr lvl="1" algn="l">
              <a:lnSpc>
                <a:spcPct val="150000"/>
              </a:lnSpc>
              <a:spcBef>
                <a:spcPts val="0"/>
              </a:spcBef>
              <a:buBlip>
                <a:blip r:embed="rId1"/>
              </a:buBlip>
            </a:pPr>
            <a:r>
              <a:rPr lang="zh-CN" altLang="en-US" sz="2400" dirty="0">
                <a:latin typeface="微软雅黑" panose="020B0503020204020204" charset="-122"/>
                <a:ea typeface="微软雅黑" panose="020B0503020204020204" charset="-122"/>
              </a:rPr>
              <a:t>补码</a:t>
            </a:r>
            <a:endParaRPr lang="zh-CN" altLang="en-US" sz="2400" dirty="0">
              <a:latin typeface="微软雅黑" panose="020B0503020204020204" charset="-122"/>
              <a:ea typeface="微软雅黑" panose="020B0503020204020204" charset="-122"/>
            </a:endParaRPr>
          </a:p>
          <a:p>
            <a:pPr lvl="1" algn="l">
              <a:lnSpc>
                <a:spcPct val="150000"/>
              </a:lnSpc>
              <a:spcBef>
                <a:spcPts val="0"/>
              </a:spcBef>
              <a:buBlip>
                <a:blip r:embed="rId1"/>
              </a:buBlip>
            </a:pPr>
            <a:r>
              <a:rPr lang="zh-CN" altLang="en-US" sz="2400" dirty="0">
                <a:latin typeface="微软雅黑" panose="020B0503020204020204" charset="-122"/>
                <a:ea typeface="微软雅黑" panose="020B0503020204020204" charset="-122"/>
              </a:rPr>
              <a:t>原码</a:t>
            </a:r>
            <a:endParaRPr lang="zh-CN" altLang="en-US" sz="2400" dirty="0">
              <a:latin typeface="微软雅黑" panose="020B0503020204020204" charset="-122"/>
              <a:ea typeface="微软雅黑" panose="020B0503020204020204" charset="-122"/>
            </a:endParaRPr>
          </a:p>
          <a:p>
            <a:pPr lvl="1" algn="l">
              <a:lnSpc>
                <a:spcPct val="150000"/>
              </a:lnSpc>
              <a:spcBef>
                <a:spcPts val="0"/>
              </a:spcBef>
              <a:buBlip>
                <a:blip r:embed="rId1"/>
              </a:buBlip>
            </a:pPr>
            <a:r>
              <a:rPr lang="en-US" altLang="zh-CN" sz="2400" dirty="0">
                <a:latin typeface="微软雅黑" panose="020B0503020204020204" charset="-122"/>
                <a:ea typeface="微软雅黑" panose="020B0503020204020204" charset="-122"/>
              </a:rPr>
              <a:t>BCD</a:t>
            </a:r>
            <a:r>
              <a:rPr lang="zh-CN" altLang="en-US" sz="2400" dirty="0">
                <a:latin typeface="微软雅黑" panose="020B0503020204020204" charset="-122"/>
                <a:ea typeface="微软雅黑" panose="020B0503020204020204" charset="-122"/>
              </a:rPr>
              <a:t>码</a:t>
            </a:r>
            <a:endParaRPr lang="zh-CN" altLang="en-US" sz="2400" dirty="0">
              <a:latin typeface="微软雅黑" panose="020B0503020204020204" charset="-122"/>
              <a:ea typeface="微软雅黑" panose="020B0503020204020204" charset="-122"/>
            </a:endParaRPr>
          </a:p>
          <a:p>
            <a:pPr lvl="1" algn="l">
              <a:lnSpc>
                <a:spcPct val="150000"/>
              </a:lnSpc>
              <a:spcBef>
                <a:spcPts val="0"/>
              </a:spcBef>
              <a:buBlip>
                <a:blip r:embed="rId1"/>
              </a:buBlip>
            </a:pPr>
            <a:r>
              <a:rPr lang="zh-CN" altLang="en-US" sz="2400" dirty="0">
                <a:latin typeface="微软雅黑" panose="020B0503020204020204" charset="-122"/>
                <a:ea typeface="微软雅黑" panose="020B0503020204020204" charset="-122"/>
              </a:rPr>
              <a:t>浮点数编码</a:t>
            </a:r>
            <a:endParaRPr lang="zh-CN" altLang="en-US" sz="2400" dirty="0">
              <a:latin typeface="微软雅黑" panose="020B0503020204020204" charset="-122"/>
              <a:ea typeface="微软雅黑" panose="020B0503020204020204" charset="-122"/>
            </a:endParaRPr>
          </a:p>
          <a:p>
            <a:pPr lvl="1" algn="l">
              <a:lnSpc>
                <a:spcPct val="150000"/>
              </a:lnSpc>
              <a:spcBef>
                <a:spcPts val="0"/>
              </a:spcBef>
              <a:buBlip>
                <a:blip r:embed="rId1"/>
              </a:buBlip>
            </a:pPr>
            <a:r>
              <a:rPr lang="zh-CN" altLang="en-US" sz="2400" dirty="0">
                <a:latin typeface="微软雅黑" panose="020B0503020204020204" charset="-122"/>
                <a:ea typeface="微软雅黑" panose="020B0503020204020204" charset="-122"/>
              </a:rPr>
              <a:t>ASCII码</a:t>
            </a:r>
            <a:endParaRPr lang="zh-CN" altLang="en-US" sz="2400" dirty="0">
              <a:latin typeface="微软雅黑" panose="020B0503020204020204" charset="-122"/>
              <a:ea typeface="微软雅黑" panose="020B0503020204020204" charset="-122"/>
            </a:endParaRPr>
          </a:p>
          <a:p>
            <a:pPr lvl="1" algn="l">
              <a:lnSpc>
                <a:spcPct val="150000"/>
              </a:lnSpc>
              <a:spcBef>
                <a:spcPts val="0"/>
              </a:spcBef>
              <a:buBlip>
                <a:blip r:embed="rId1"/>
              </a:buBlip>
            </a:pPr>
            <a:r>
              <a:rPr lang="zh-CN" altLang="en-US" sz="2400" dirty="0">
                <a:latin typeface="微软雅黑" panose="020B0503020204020204" charset="-122"/>
                <a:ea typeface="微软雅黑" panose="020B0503020204020204" charset="-122"/>
              </a:rPr>
              <a:t>Unicode码</a:t>
            </a:r>
            <a:endParaRPr lang="en-US" altLang="zh-CN" sz="2400"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5520,&quot;width&quot;:5520}"/>
</p:tagLst>
</file>

<file path=ppt/tags/tag2.xml><?xml version="1.0" encoding="utf-8"?>
<p:tagLst xmlns:p="http://schemas.openxmlformats.org/presentationml/2006/main">
  <p:tag name="KSO_WM_UNIT_TABLE_BEAUTIFY" val="smartTable{fad82e5d-f361-4a87-b9d8-1b50fff2f688}"/>
</p:tagLst>
</file>

<file path=ppt/tags/tag3.xml><?xml version="1.0" encoding="utf-8"?>
<p:tagLst xmlns:p="http://schemas.openxmlformats.org/presentationml/2006/main">
  <p:tag name="TIMING" val="|1.3|1|1"/>
</p:tagLst>
</file>

<file path=ppt/tags/tag4.xml><?xml version="1.0" encoding="utf-8"?>
<p:tagLst xmlns:p="http://schemas.openxmlformats.org/presentationml/2006/main">
  <p:tag name="TIMING" val="|1.1|10.7"/>
</p:tagLst>
</file>

<file path=ppt/tags/tag5.xml><?xml version="1.0" encoding="utf-8"?>
<p:tagLst xmlns:p="http://schemas.openxmlformats.org/presentationml/2006/main">
  <p:tag name="COMMONDATA" val="eyJoZGlkIjoiYjg1NGU3MmE1Yjc5MDU5NjQ3ZjllNDQ2ZDhmZGY5NzIifQ=="/>
</p:tagLst>
</file>

<file path=ppt/theme/theme1.xml><?xml version="1.0" encoding="utf-8"?>
<a:theme xmlns:a="http://schemas.openxmlformats.org/drawingml/2006/main" name="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3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4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6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7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9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0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1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2_model-3">
  <a:themeElements>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FFFFFF"/>
        </a:dk1>
        <a:lt1>
          <a:srgbClr val="40458C"/>
        </a:lt1>
        <a:dk2>
          <a:srgbClr val="FFFFCC"/>
        </a:dk2>
        <a:lt2>
          <a:srgbClr val="000000"/>
        </a:lt2>
        <a:accent1>
          <a:srgbClr val="8D8DB3"/>
        </a:accent1>
        <a:accent2>
          <a:srgbClr val="B2B2B2"/>
        </a:accent2>
        <a:accent3>
          <a:srgbClr val="B0B1C5"/>
        </a:accent3>
        <a:accent4>
          <a:srgbClr val="DCDCDC"/>
        </a:accent4>
        <a:accent5>
          <a:srgbClr val="C5C5D5"/>
        </a:accent5>
        <a:accent6>
          <a:srgbClr val="9F9F9F"/>
        </a:accent6>
        <a:hlink>
          <a:srgbClr val="6F89F7"/>
        </a:hlink>
        <a:folHlink>
          <a:srgbClr val="4F56AD"/>
        </a:folHlink>
      </a:clrScheme>
      <a:clrMap bg1="lt1" tx1="dk1" bg2="lt2" tx2="dk2" accent1="accent1" accent2="accent2" accent3="accent3" accent4="accent4" accent5="accent5" accent6="accent6" hlink="hlink" folHlink="folHlink"/>
    </a:extraClrScheme>
    <a:extraClrScheme>
      <a:clrScheme name="">
        <a:dk1>
          <a:srgbClr val="40458C"/>
        </a:dk1>
        <a:lt1>
          <a:srgbClr val="FFFFFF"/>
        </a:lt1>
        <a:dk2>
          <a:srgbClr val="660066"/>
        </a:dk2>
        <a:lt2>
          <a:srgbClr val="B7C1EB"/>
        </a:lt2>
        <a:accent1>
          <a:srgbClr val="ECD882"/>
        </a:accent1>
        <a:accent2>
          <a:srgbClr val="B2B2B2"/>
        </a:accent2>
        <a:accent3>
          <a:srgbClr val="FFFFFF"/>
        </a:accent3>
        <a:accent4>
          <a:srgbClr val="363A78"/>
        </a:accent4>
        <a:accent5>
          <a:srgbClr val="F4E8C1"/>
        </a:accent5>
        <a:accent6>
          <a:srgbClr val="9F9F9F"/>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2D2D2"/>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2AD5C"/>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CCFFCC"/>
        </a:dk2>
        <a:lt2>
          <a:srgbClr val="000000"/>
        </a:lt2>
        <a:accent1>
          <a:srgbClr val="006699"/>
        </a:accent1>
        <a:accent2>
          <a:srgbClr val="009999"/>
        </a:accent2>
        <a:accent3>
          <a:srgbClr val="AAADB9"/>
        </a:accent3>
        <a:accent4>
          <a:srgbClr val="DCDCDC"/>
        </a:accent4>
        <a:accent5>
          <a:srgbClr val="AAB9CA"/>
        </a:accent5>
        <a:accent6>
          <a:srgbClr val="008989"/>
        </a:accent6>
        <a:hlink>
          <a:srgbClr val="0099CC"/>
        </a:hlink>
        <a:folHlink>
          <a:srgbClr val="00458A"/>
        </a:folHlink>
      </a:clrScheme>
      <a:clrMap bg1="lt1" tx1="dk1" bg2="lt2" tx2="dk2" accent1="accent1" accent2="accent2" accent3="accent3" accent4="accent4" accent5="accent5" accent6="accent6" hlink="hlink" folHlink="folHlink"/>
    </a:extraClrScheme>
    <a:extraClrScheme>
      <a:clrScheme name="">
        <a:dk1>
          <a:srgbClr val="FFFFFF"/>
        </a:dk1>
        <a:lt1>
          <a:srgbClr val="004A48"/>
        </a:lt1>
        <a:dk2>
          <a:srgbClr val="33CCCC"/>
        </a:dk2>
        <a:lt2>
          <a:srgbClr val="000000"/>
        </a:lt2>
        <a:accent1>
          <a:srgbClr val="006699"/>
        </a:accent1>
        <a:accent2>
          <a:srgbClr val="009999"/>
        </a:accent2>
        <a:accent3>
          <a:srgbClr val="AAB2B1"/>
        </a:accent3>
        <a:accent4>
          <a:srgbClr val="DCDCDC"/>
        </a:accent4>
        <a:accent5>
          <a:srgbClr val="AAB9CA"/>
        </a:accent5>
        <a:accent6>
          <a:srgbClr val="008989"/>
        </a:accent6>
        <a:hlink>
          <a:srgbClr val="00CC99"/>
        </a:hlink>
        <a:folHlink>
          <a:srgbClr val="006666"/>
        </a:folHlink>
      </a:clrScheme>
      <a:clrMap bg1="lt1" tx1="dk1" bg2="lt2" tx2="dk2" accent1="accent1" accent2="accent2" accent3="accent3" accent4="accent4" accent5="accent5" accent6="accent6" hlink="hlink" folHlink="folHlink"/>
    </a:extraClrScheme>
    <a:extraClrScheme>
      <a:clrScheme name="">
        <a:dk1>
          <a:srgbClr val="FFFFFF"/>
        </a:dk1>
        <a:lt1>
          <a:srgbClr val="333300"/>
        </a:lt1>
        <a:dk2>
          <a:srgbClr val="FFFFCC"/>
        </a:dk2>
        <a:lt2>
          <a:srgbClr val="000000"/>
        </a:lt2>
        <a:accent1>
          <a:srgbClr val="CC9900"/>
        </a:accent1>
        <a:accent2>
          <a:srgbClr val="CC6600"/>
        </a:accent2>
        <a:accent3>
          <a:srgbClr val="ADADAA"/>
        </a:accent3>
        <a:accent4>
          <a:srgbClr val="DCDCDC"/>
        </a:accent4>
        <a:accent5>
          <a:srgbClr val="E2CAAA"/>
        </a:accent5>
        <a:accent6>
          <a:srgbClr val="B75B00"/>
        </a:accent6>
        <a:hlink>
          <a:srgbClr val="808000"/>
        </a:hlink>
        <a:folHlink>
          <a:srgbClr val="525000"/>
        </a:folHlink>
      </a:clrScheme>
      <a:clrMap bg1="lt1" tx1="dk1" bg2="lt2" tx2="dk2" accent1="accent1" accent2="accent2" accent3="accent3" accent4="accent4" accent5="accent5" accent6="accent6" hlink="hlink" folHlink="folHlink"/>
    </a:extraClrScheme>
    <a:extraClrScheme>
      <a:clrScheme name="">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2"/>
        </a:accent5>
        <a:accent6>
          <a:srgbClr val="72AFB3"/>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Asm</Template>
  <TotalTime>0</TotalTime>
  <Words>3341</Words>
  <Application>WPS 演示</Application>
  <PresentationFormat>在屏幕上显示</PresentationFormat>
  <Paragraphs>338</Paragraphs>
  <Slides>31</Slides>
  <Notes>0</Notes>
  <HiddenSlides>0</HiddenSlides>
  <MMClips>0</MMClips>
  <ScaleCrop>false</ScaleCrop>
  <HeadingPairs>
    <vt:vector size="6" baseType="variant">
      <vt:variant>
        <vt:lpstr>已用的字体</vt:lpstr>
      </vt:variant>
      <vt:variant>
        <vt:i4>14</vt:i4>
      </vt:variant>
      <vt:variant>
        <vt:lpstr>主题</vt:lpstr>
      </vt:variant>
      <vt:variant>
        <vt:i4>16</vt:i4>
      </vt:variant>
      <vt:variant>
        <vt:lpstr>幻灯片标题</vt:lpstr>
      </vt:variant>
      <vt:variant>
        <vt:i4>31</vt:i4>
      </vt:variant>
    </vt:vector>
  </HeadingPairs>
  <TitlesOfParts>
    <vt:vector size="61" baseType="lpstr">
      <vt:lpstr>Arial</vt:lpstr>
      <vt:lpstr>宋体</vt:lpstr>
      <vt:lpstr>Wingdings</vt:lpstr>
      <vt:lpstr>Tahoma</vt:lpstr>
      <vt:lpstr>黑体</vt:lpstr>
      <vt:lpstr>华文新魏</vt:lpstr>
      <vt:lpstr>Wingdings</vt:lpstr>
      <vt:lpstr>微软雅黑</vt:lpstr>
      <vt:lpstr>Calibri</vt:lpstr>
      <vt:lpstr>Arial Unicode MS</vt:lpstr>
      <vt:lpstr>Times New Roman</vt:lpstr>
      <vt:lpstr>楷体_GB2312</vt:lpstr>
      <vt:lpstr>新宋体</vt:lpstr>
      <vt:lpstr>Cambria Math</vt:lpstr>
      <vt:lpstr>model-3</vt:lpstr>
      <vt:lpstr>1_model-3</vt:lpstr>
      <vt:lpstr>5_model-3</vt:lpstr>
      <vt:lpstr>7_model-3</vt:lpstr>
      <vt:lpstr>8_model-3</vt:lpstr>
      <vt:lpstr>9_model-3</vt:lpstr>
      <vt:lpstr>10_model-3</vt:lpstr>
      <vt:lpstr>11_model-3</vt:lpstr>
      <vt:lpstr>12_model-3</vt:lpstr>
      <vt:lpstr>2_model-3</vt:lpstr>
      <vt:lpstr>3_model-3</vt:lpstr>
      <vt:lpstr>4_model-3</vt:lpstr>
      <vt:lpstr>6_model-3</vt:lpstr>
      <vt:lpstr>13_model-3</vt:lpstr>
      <vt:lpstr>14_model-3</vt:lpstr>
      <vt:lpstr>15_model-3</vt:lpstr>
      <vt:lpstr>第二章 数据的机内表示</vt:lpstr>
      <vt:lpstr>PowerPoint 演示文稿</vt:lpstr>
      <vt:lpstr>2.1 编码和数制</vt:lpstr>
      <vt:lpstr>外部信息与内部数据的转换</vt:lpstr>
      <vt:lpstr>存储单元提供的状态数量</vt:lpstr>
      <vt:lpstr>“码点空间”</vt:lpstr>
      <vt:lpstr>“码点空间”的表示</vt:lpstr>
      <vt:lpstr>码点的语义和映射</vt:lpstr>
      <vt:lpstr>编码方案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IEEE 754 浮点数标准之父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本章作业</vt:lpstr>
    </vt:vector>
  </TitlesOfParts>
  <Company>soft.netnest.com.cn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软件仓库</dc:creator>
  <cp:lastModifiedBy>李海波</cp:lastModifiedBy>
  <cp:revision>596</cp:revision>
  <dcterms:created xsi:type="dcterms:W3CDTF">2006-11-13T09:10:00Z</dcterms:created>
  <dcterms:modified xsi:type="dcterms:W3CDTF">2022-09-12T07:34:14Z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849A4ED79F6A4168823D8913AE8C4ED2</vt:lpwstr>
  </property>
</Properties>
</file>